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66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5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36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830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0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54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46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64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701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137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64F96-8C18-49E3-AEBF-0632BB7A6F96}" type="datetimeFigureOut">
              <a:rPr lang="hr-HR" smtClean="0"/>
              <a:t>12.12.2023.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E691-3631-422D-80EF-D18C54C860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88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AjFEc6bHSbg&amp;t=1559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6373071155222429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e1270HtlC-o&amp;feature=emb_logo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0984" y="365125"/>
            <a:ext cx="5962816" cy="13255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6. aktivnost – 11.prosinca</a:t>
            </a:r>
            <a:endParaRPr lang="hr-HR" sz="3600" dirty="0">
              <a:solidFill>
                <a:schemeClr val="accent4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739" y="1337595"/>
            <a:ext cx="3630061" cy="51281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50" y="520271"/>
            <a:ext cx="2171700" cy="21050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200647" y="2949934"/>
            <a:ext cx="63689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Bernard MT Condensed" panose="02050806060905020404" pitchFamily="18" charset="0"/>
                <a:ea typeface="Gadugi" panose="020B0502040204020203" pitchFamily="34" charset="0"/>
              </a:rPr>
              <a:t> </a:t>
            </a:r>
            <a:r>
              <a:rPr lang="hr-HR" sz="2800" dirty="0" smtClean="0">
                <a:solidFill>
                  <a:srgbClr val="00B0F0"/>
                </a:solidFill>
                <a:latin typeface="Bernard MT Condensed" panose="02050806060905020404" pitchFamily="18" charset="0"/>
                <a:ea typeface="Gadugi" panose="020B0502040204020203" pitchFamily="34" charset="0"/>
              </a:rPr>
              <a:t>Anđeo čuvar si TI!!!!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Berlin Sans FB Demi" panose="020E0802020502020306" pitchFamily="34" charset="0"/>
              </a:rPr>
              <a:t>Pomoći ćeš , družiti se s odabranim učenikom, uskočiti s pomoći oko domaće zadaće ako zaboravi……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Berlin Sans FB Demi" panose="020E0802020502020306" pitchFamily="34" charset="0"/>
              </a:rPr>
              <a:t>Promatraj što voli jer ćeš ga </a:t>
            </a:r>
            <a:r>
              <a:rPr lang="hr-HR" sz="2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22.12. </a:t>
            </a:r>
            <a:r>
              <a:rPr lang="hr-HR" sz="2000" dirty="0" smtClean="0">
                <a:latin typeface="Berlin Sans FB Demi" panose="020E0802020502020306" pitchFamily="34" charset="0"/>
              </a:rPr>
              <a:t>iznenaditi s nekom sitnicom i lijepom riječju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hr-HR" sz="2000" dirty="0">
              <a:latin typeface="Berlin Sans FB Demi" panose="020E0802020502020306" pitchFamily="34" charset="0"/>
            </a:endParaRPr>
          </a:p>
          <a:p>
            <a:r>
              <a:rPr lang="hr-HR" sz="2000" dirty="0" smtClean="0">
                <a:latin typeface="Ravie" panose="04040805050809020602" pitchFamily="82" charset="0"/>
              </a:rPr>
              <a:t>ZADATAK</a:t>
            </a:r>
          </a:p>
          <a:p>
            <a:r>
              <a:rPr lang="hr-HR" sz="2000" dirty="0" smtClean="0">
                <a:latin typeface="Ravie" panose="04040805050809020602" pitchFamily="82" charset="0"/>
              </a:rPr>
              <a:t>Pogledaj crtani film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 smtClean="0">
                <a:hlinkClick r:id="rId4"/>
              </a:rPr>
              <a:t>https://www.youtube.com/watch?v=AjFEc6bHSbg&amp;t=1559s</a:t>
            </a:r>
            <a:r>
              <a:rPr lang="hr-HR" dirty="0" smtClean="0"/>
              <a:t> 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3392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</a:rPr>
              <a:t>7. </a:t>
            </a:r>
            <a:r>
              <a:rPr lang="hr-HR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</a:rPr>
              <a:t>a</a:t>
            </a:r>
            <a:r>
              <a:rPr lang="hr-HR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</a:rPr>
              <a:t>ktivnost – 12. prosinca</a:t>
            </a:r>
            <a:endParaRPr lang="hr-HR" sz="3200" dirty="0">
              <a:solidFill>
                <a:schemeClr val="accent6">
                  <a:lumMod val="60000"/>
                  <a:lumOff val="4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73426" y="2051437"/>
            <a:ext cx="729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Berlin Sans FB Demi" panose="020E0802020502020306" pitchFamily="34" charset="0"/>
              </a:rPr>
              <a:t>Božićna priča</a:t>
            </a:r>
          </a:p>
          <a:p>
            <a:endParaRPr lang="hr-HR" sz="3200" dirty="0">
              <a:latin typeface="Berlin Sans FB Demi" panose="020E0802020502020306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240403" y="3808675"/>
            <a:ext cx="6583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Snap ITC" panose="04040A07060A02020202" pitchFamily="82" charset="0"/>
              </a:rPr>
              <a:t>ZADATAK</a:t>
            </a:r>
          </a:p>
          <a:p>
            <a:r>
              <a:rPr lang="hr-HR" dirty="0" smtClean="0">
                <a:latin typeface="Snap ITC" panose="04040A07060A02020202" pitchFamily="82" charset="0"/>
              </a:rPr>
              <a:t>Otvori božićnu bilježnicu, pripremi papir u boji, napiši naslov „ Božićna priča”.      </a:t>
            </a:r>
          </a:p>
          <a:p>
            <a:r>
              <a:rPr lang="hr-HR" dirty="0" smtClean="0">
                <a:latin typeface="Snap ITC" panose="04040A07060A02020202" pitchFamily="82" charset="0"/>
              </a:rPr>
              <a:t>Napiši  prvu rečenicu i prekrij papirom u boji, zatim odlaziš do svakog prijatelja i pišeš rečenicu na temu Božićna priča.</a:t>
            </a:r>
          </a:p>
          <a:p>
            <a:r>
              <a:rPr lang="hr-HR" dirty="0" smtClean="0">
                <a:latin typeface="Snap ITC" panose="04040A07060A02020202" pitchFamily="82" charset="0"/>
              </a:rPr>
              <a:t>Nemoj dva puta pisati kod istog prijatelja.</a:t>
            </a:r>
          </a:p>
          <a:p>
            <a:r>
              <a:rPr lang="hr-HR" dirty="0" smtClean="0">
                <a:latin typeface="Snap ITC" panose="04040A07060A02020202" pitchFamily="82" charset="0"/>
              </a:rPr>
              <a:t>Na kraju nekoliko učenika će pročitati.</a:t>
            </a:r>
          </a:p>
          <a:p>
            <a:r>
              <a:rPr lang="hr-HR" dirty="0" smtClean="0">
                <a:latin typeface="Snap ITC" panose="04040A07060A02020202" pitchFamily="82" charset="0"/>
              </a:rPr>
              <a:t>Sretno!</a:t>
            </a:r>
            <a:endParaRPr lang="hr-HR" dirty="0">
              <a:latin typeface="Snap ITC" panose="04040A07060A02020202" pitchFamily="82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71" y="537855"/>
            <a:ext cx="1762125" cy="2590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723" y="3441344"/>
            <a:ext cx="3637556" cy="308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2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2737" y="365125"/>
            <a:ext cx="10821063" cy="1325563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C00000"/>
                </a:solidFill>
              </a:rPr>
              <a:t>8. </a:t>
            </a:r>
            <a:r>
              <a:rPr lang="hr-HR" sz="3200" b="1" dirty="0">
                <a:solidFill>
                  <a:srgbClr val="C00000"/>
                </a:solidFill>
              </a:rPr>
              <a:t>a</a:t>
            </a:r>
            <a:r>
              <a:rPr lang="hr-HR" sz="3200" b="1" dirty="0" smtClean="0">
                <a:solidFill>
                  <a:srgbClr val="C00000"/>
                </a:solidFill>
              </a:rPr>
              <a:t>ktivnost -  13. prosinca</a:t>
            </a:r>
            <a:br>
              <a:rPr lang="hr-HR" sz="3200" b="1" dirty="0" smtClean="0">
                <a:solidFill>
                  <a:srgbClr val="C00000"/>
                </a:solidFill>
              </a:rPr>
            </a:br>
            <a:r>
              <a:rPr lang="hr-HR" sz="3200" dirty="0" smtClean="0"/>
              <a:t>https://www.youtube.com/watch?v=SQ6uCAS0_n0&amp;t=5s</a:t>
            </a:r>
            <a:endParaRPr lang="hr-HR" sz="1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62" y="3005593"/>
            <a:ext cx="3681578" cy="368157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289481" y="4826675"/>
            <a:ext cx="55102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lgerian" panose="04020705040A02060702" pitchFamily="82" charset="0"/>
              </a:rPr>
              <a:t>ZADATAK</a:t>
            </a:r>
          </a:p>
          <a:p>
            <a:r>
              <a:rPr lang="hr-HR" b="1" dirty="0" smtClean="0">
                <a:latin typeface="Algerian" panose="04020705040A02060702" pitchFamily="82" charset="0"/>
              </a:rPr>
              <a:t>Pogledaj i izradi u obliku čestitke, radite po troje.</a:t>
            </a:r>
          </a:p>
          <a:p>
            <a:r>
              <a:rPr lang="hr-HR" b="1" dirty="0" smtClean="0">
                <a:latin typeface="Algerian" panose="04020705040A02060702" pitchFamily="82" charset="0"/>
              </a:rPr>
              <a:t>Ne zaboravite napisati čestitku starijim osobama!</a:t>
            </a:r>
          </a:p>
          <a:p>
            <a:endParaRPr lang="hr-HR" dirty="0"/>
          </a:p>
          <a:p>
            <a:r>
              <a:rPr lang="hr-HR" dirty="0" smtClean="0">
                <a:hlinkClick r:id="rId3"/>
              </a:rPr>
              <a:t>https://www.pinterest.com/pin/46373071155222429/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285753" y="2218414"/>
            <a:ext cx="5184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Bahnschrift SemiBold Condensed" panose="020B0502040204020203" pitchFamily="34" charset="0"/>
              </a:rPr>
              <a:t>Probajte, zagrljaj liječi!!!!!!</a:t>
            </a:r>
          </a:p>
          <a:p>
            <a:endParaRPr lang="hr-HR" dirty="0" smtClean="0">
              <a:latin typeface="Bahnschrift SemiBold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Bahnschrift SemiBold Condensed" panose="020B0502040204020203" pitchFamily="34" charset="0"/>
              </a:rPr>
              <a:t> </a:t>
            </a:r>
            <a:r>
              <a:rPr lang="hr-HR" dirty="0" smtClean="0">
                <a:latin typeface="Bahnschrift SemiBold Condensed" panose="020B0502040204020203" pitchFamily="34" charset="0"/>
              </a:rPr>
              <a:t>Kad dođete kući odmah uzmite telefone i nazovite baku i djeda ( pitajte ih što rade, kako su, što ima novo kod njih, osjećaju li se dobro…….)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Bahnschrift SemiBold Condensed" panose="020B0502040204020203" pitchFamily="34" charset="0"/>
              </a:rPr>
              <a:t> </a:t>
            </a:r>
            <a:r>
              <a:rPr lang="hr-HR" dirty="0" smtClean="0">
                <a:latin typeface="Bahnschrift SemiBold Condensed" panose="020B0502040204020203" pitchFamily="34" charset="0"/>
              </a:rPr>
              <a:t>Ako živite u blizini ili  s njima u kući skuhajte im čaj ili kavu, družite se i pričajte im viceve….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Bahnschrift SemiBold Condensed" panose="020B0502040204020203" pitchFamily="34" charset="0"/>
              </a:rPr>
              <a:t> </a:t>
            </a:r>
            <a:r>
              <a:rPr lang="hr-HR" dirty="0" smtClean="0">
                <a:latin typeface="Bahnschrift SemiBold Condensed" panose="020B0502040204020203" pitchFamily="34" charset="0"/>
              </a:rPr>
              <a:t>Ne zaboravite ih </a:t>
            </a:r>
            <a:r>
              <a:rPr lang="hr-HR" dirty="0" err="1" smtClean="0">
                <a:latin typeface="Bahnschrift SemiBold Condensed" panose="020B0502040204020203" pitchFamily="34" charset="0"/>
              </a:rPr>
              <a:t>jakoooooo</a:t>
            </a:r>
            <a:r>
              <a:rPr lang="hr-HR" dirty="0" smtClean="0">
                <a:latin typeface="Bahnschrift SemiBold Condensed" panose="020B0502040204020203" pitchFamily="34" charset="0"/>
              </a:rPr>
              <a:t> zagrliti.</a:t>
            </a:r>
            <a:endParaRPr lang="hr-H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0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7493" y="4770148"/>
            <a:ext cx="5796500" cy="45385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 smtClean="0">
                <a:solidFill>
                  <a:srgbClr val="FFC000"/>
                </a:solidFill>
              </a:rPr>
              <a:t>9. </a:t>
            </a:r>
            <a:r>
              <a:rPr lang="hr-HR" sz="3600" b="1" dirty="0">
                <a:solidFill>
                  <a:srgbClr val="FFC000"/>
                </a:solidFill>
              </a:rPr>
              <a:t>a</a:t>
            </a:r>
            <a:r>
              <a:rPr lang="hr-HR" sz="3600" b="1" dirty="0" smtClean="0">
                <a:solidFill>
                  <a:srgbClr val="FFC000"/>
                </a:solidFill>
              </a:rPr>
              <a:t>ktivnost – 14.prosinca</a:t>
            </a:r>
            <a:endParaRPr lang="hr-HR" sz="3600" b="1" dirty="0">
              <a:solidFill>
                <a:srgbClr val="FFC000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3" y="365125"/>
            <a:ext cx="3274692" cy="395084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02" y="186004"/>
            <a:ext cx="4397343" cy="642948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919993" y="707666"/>
            <a:ext cx="33474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Snap ITC" panose="04040A07060A02020202" pitchFamily="82" charset="0"/>
              </a:rPr>
              <a:t>ZADATAK:</a:t>
            </a:r>
          </a:p>
          <a:p>
            <a:endParaRPr lang="hr-HR" sz="2400" dirty="0">
              <a:latin typeface="Snap ITC" panose="04040A07060A02020202" pitchFamily="82" charset="0"/>
            </a:endParaRPr>
          </a:p>
          <a:p>
            <a:r>
              <a:rPr lang="hr-HR" sz="2400" dirty="0" smtClean="0">
                <a:latin typeface="Snap ITC" panose="04040A07060A02020202" pitchFamily="82" charset="0"/>
              </a:rPr>
              <a:t>Odličan dan za klizanje s prijateljima i šetnja okićenim gradom</a:t>
            </a:r>
            <a:endParaRPr lang="hr-HR" sz="2400" dirty="0"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10. aktivnost – 15. prosinca</a:t>
            </a:r>
            <a:endParaRPr lang="hr-HR" sz="36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341411" y="3375386"/>
            <a:ext cx="582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Rockwell Extra Bold" panose="02060903040505020403" pitchFamily="18" charset="0"/>
              </a:rPr>
              <a:t>Nasmiješi se I nemoj biti MRGUD!!!</a:t>
            </a:r>
            <a:endParaRPr lang="hr-HR" b="1" dirty="0">
              <a:latin typeface="Rockwell Extra Bold" panose="02060903040505020403" pitchFamily="18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206240" y="2194560"/>
            <a:ext cx="702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ogledaj:</a:t>
            </a:r>
          </a:p>
          <a:p>
            <a:r>
              <a:rPr lang="hr-HR" dirty="0" smtClean="0">
                <a:hlinkClick r:id="rId2"/>
              </a:rPr>
              <a:t>https://www.youtube.com/watch?v=e1270HtlC-o&amp;feature=emb_logo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09" y="161941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5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248</Words>
  <Application>Microsoft Office PowerPoint</Application>
  <PresentationFormat>Široki zaslon</PresentationFormat>
  <Paragraphs>36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9" baseType="lpstr">
      <vt:lpstr>Algerian</vt:lpstr>
      <vt:lpstr>Arial</vt:lpstr>
      <vt:lpstr>Bahnschrift SemiBold Condensed</vt:lpstr>
      <vt:lpstr>Berlin Sans FB Demi</vt:lpstr>
      <vt:lpstr>Bernard MT Condensed</vt:lpstr>
      <vt:lpstr>Calibri</vt:lpstr>
      <vt:lpstr>Calibri Light</vt:lpstr>
      <vt:lpstr>Gadugi</vt:lpstr>
      <vt:lpstr>Maiandra GD</vt:lpstr>
      <vt:lpstr>Ravie</vt:lpstr>
      <vt:lpstr>Rockwell Extra Bold</vt:lpstr>
      <vt:lpstr>Snap ITC</vt:lpstr>
      <vt:lpstr>Wingdings</vt:lpstr>
      <vt:lpstr>Tema sustava Office</vt:lpstr>
      <vt:lpstr>6. aktivnost – 11.prosinca</vt:lpstr>
      <vt:lpstr>7. aktivnost – 12. prosinca</vt:lpstr>
      <vt:lpstr>8. aktivnost -  13. prosinca https://www.youtube.com/watch?v=SQ6uCAS0_n0&amp;t=5s</vt:lpstr>
      <vt:lpstr>9. aktivnost – 14.prosinca</vt:lpstr>
      <vt:lpstr>10. aktivnost – 15. prosinca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Windows10</dc:creator>
  <cp:lastModifiedBy>Windows10</cp:lastModifiedBy>
  <cp:revision>8</cp:revision>
  <dcterms:created xsi:type="dcterms:W3CDTF">2023-12-12T18:59:50Z</dcterms:created>
  <dcterms:modified xsi:type="dcterms:W3CDTF">2023-12-12T20:00:15Z</dcterms:modified>
</cp:coreProperties>
</file>