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257" r:id="rId6"/>
    <p:sldId id="258" r:id="rId7"/>
    <p:sldId id="264" r:id="rId8"/>
    <p:sldId id="259" r:id="rId9"/>
    <p:sldId id="265" r:id="rId10"/>
    <p:sldId id="260" r:id="rId11"/>
    <p:sldId id="261" r:id="rId12"/>
    <p:sldId id="266" r:id="rId13"/>
    <p:sldId id="262" r:id="rId14"/>
    <p:sldId id="263" r:id="rId15"/>
    <p:sldId id="267" r:id="rId16"/>
    <p:sldId id="271" r:id="rId17"/>
    <p:sldId id="272" r:id="rId18"/>
    <p:sldId id="273" r:id="rId19"/>
    <p:sldId id="275" r:id="rId20"/>
    <p:sldId id="277" r:id="rId21"/>
    <p:sldId id="269" r:id="rId22"/>
    <p:sldId id="270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138E3859-7B91-490F-B424-CFCA9F4B9A46}">
          <p14:sldIdLst>
            <p14:sldId id="256"/>
            <p14:sldId id="257"/>
            <p14:sldId id="258"/>
            <p14:sldId id="264"/>
            <p14:sldId id="259"/>
            <p14:sldId id="265"/>
            <p14:sldId id="260"/>
            <p14:sldId id="261"/>
            <p14:sldId id="266"/>
            <p14:sldId id="262"/>
            <p14:sldId id="263"/>
            <p14:sldId id="267"/>
            <p14:sldId id="271"/>
            <p14:sldId id="272"/>
            <p14:sldId id="273"/>
            <p14:sldId id="275"/>
            <p14:sldId id="277"/>
            <p14:sldId id="269"/>
            <p14:sldId id="270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</p14:sldIdLst>
        </p14:section>
        <p14:section name="Sekcija bez naslova" id="{CD264404-2873-49AB-8ABC-D7D98E2FAD1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ja Križić" initials="" lastIdx="1" clrIdx="0">
    <p:extLst>
      <p:ext uri="{19B8F6BF-5375-455C-9EA6-DF929625EA0E}">
        <p15:presenceInfo xmlns:p15="http://schemas.microsoft.com/office/powerpoint/2012/main" userId="S::lucija.krizic1@skole.hr::eb9e4468-7a6a-4ffe-b8b8-970f4aa150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2-07T19:23:44.286" idx="1">
    <p:pos x="6720" y="707"/>
    <p:text>100 DAN ŠKOLE KROZ ZABAVU I ZNANJE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1CE70-00E6-422D-A3B0-426917A05F71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68460DC-E5D1-4437-878F-1DA1C0B7DF34}">
      <dgm:prSet phldrT="[Tekst]" custT="1"/>
      <dgm:spPr/>
      <dgm:t>
        <a:bodyPr/>
        <a:lstStyle/>
        <a:p>
          <a:r>
            <a:rPr lang="hr-HR" sz="1600" dirty="0"/>
            <a:t>HRVATSKI</a:t>
          </a:r>
        </a:p>
      </dgm:t>
    </dgm:pt>
    <dgm:pt modelId="{63CDB2CA-92A7-4CD8-A799-9DE177D3F4B0}" type="parTrans" cxnId="{159A7E41-5AEA-467E-9AC1-F90C62900037}">
      <dgm:prSet/>
      <dgm:spPr/>
      <dgm:t>
        <a:bodyPr/>
        <a:lstStyle/>
        <a:p>
          <a:endParaRPr lang="hr-HR"/>
        </a:p>
      </dgm:t>
    </dgm:pt>
    <dgm:pt modelId="{9D467F82-3253-4729-A751-DC00D1F9672E}" type="sibTrans" cxnId="{159A7E41-5AEA-467E-9AC1-F90C62900037}">
      <dgm:prSet/>
      <dgm:spPr/>
      <dgm:t>
        <a:bodyPr/>
        <a:lstStyle/>
        <a:p>
          <a:endParaRPr lang="hr-HR"/>
        </a:p>
      </dgm:t>
    </dgm:pt>
    <dgm:pt modelId="{6FAE9DE9-D374-4E44-B397-CD701E0C4A5C}">
      <dgm:prSet phldrT="[Tekst]" custT="1"/>
      <dgm:spPr/>
      <dgm:t>
        <a:bodyPr/>
        <a:lstStyle/>
        <a:p>
          <a:r>
            <a:rPr lang="hr-HR" sz="2000" dirty="0"/>
            <a:t>UKRAJINSKI</a:t>
          </a:r>
          <a:r>
            <a:rPr lang="hr-HR" sz="2400" dirty="0"/>
            <a:t> </a:t>
          </a:r>
        </a:p>
      </dgm:t>
    </dgm:pt>
    <dgm:pt modelId="{AB6DC195-EC0B-4BAC-BDFE-9E75E01FE0FB}" type="parTrans" cxnId="{28B1C6B7-96B2-4635-83BB-3E26A58E6B13}">
      <dgm:prSet/>
      <dgm:spPr/>
      <dgm:t>
        <a:bodyPr/>
        <a:lstStyle/>
        <a:p>
          <a:endParaRPr lang="hr-HR"/>
        </a:p>
      </dgm:t>
    </dgm:pt>
    <dgm:pt modelId="{AE0C42B1-573A-4101-9109-D728A3F3925D}" type="sibTrans" cxnId="{28B1C6B7-96B2-4635-83BB-3E26A58E6B13}">
      <dgm:prSet/>
      <dgm:spPr/>
      <dgm:t>
        <a:bodyPr/>
        <a:lstStyle/>
        <a:p>
          <a:endParaRPr lang="hr-HR"/>
        </a:p>
      </dgm:t>
    </dgm:pt>
    <dgm:pt modelId="{0B64A668-E350-4552-AE66-F7519CB5AF62}">
      <dgm:prSet phldrT="[Tekst]" custT="1"/>
      <dgm:spPr/>
      <dgm:t>
        <a:bodyPr/>
        <a:lstStyle/>
        <a:p>
          <a:r>
            <a:rPr lang="hr-HR" sz="1600" dirty="0"/>
            <a:t>ENGLESKI</a:t>
          </a:r>
          <a:r>
            <a:rPr lang="hr-HR" sz="1400" dirty="0"/>
            <a:t> </a:t>
          </a:r>
        </a:p>
      </dgm:t>
    </dgm:pt>
    <dgm:pt modelId="{813BEECE-1D5B-49B5-97D9-B6D5E7B8E4AB}" type="parTrans" cxnId="{EE9860F0-5843-4905-9512-7E308DD6F74E}">
      <dgm:prSet/>
      <dgm:spPr/>
      <dgm:t>
        <a:bodyPr/>
        <a:lstStyle/>
        <a:p>
          <a:endParaRPr lang="hr-HR"/>
        </a:p>
      </dgm:t>
    </dgm:pt>
    <dgm:pt modelId="{85692DF5-4E34-48F3-B17A-BA3058369C59}" type="sibTrans" cxnId="{EE9860F0-5843-4905-9512-7E308DD6F74E}">
      <dgm:prSet/>
      <dgm:spPr/>
      <dgm:t>
        <a:bodyPr/>
        <a:lstStyle/>
        <a:p>
          <a:endParaRPr lang="hr-HR"/>
        </a:p>
      </dgm:t>
    </dgm:pt>
    <dgm:pt modelId="{99B8CE2C-9810-46AF-B305-D74015DA8127}">
      <dgm:prSet phldrT="[Tekst]" custT="1"/>
      <dgm:spPr/>
      <dgm:t>
        <a:bodyPr/>
        <a:lstStyle/>
        <a:p>
          <a:r>
            <a:rPr lang="hr-HR" sz="2000" dirty="0"/>
            <a:t>ŠPANJOLSKI</a:t>
          </a:r>
        </a:p>
      </dgm:t>
    </dgm:pt>
    <dgm:pt modelId="{BC747D20-E3CA-4389-8BCF-4C8AAE8465DA}" type="parTrans" cxnId="{EDB693DE-6AD2-48F0-B1DB-F7F3291A1393}">
      <dgm:prSet/>
      <dgm:spPr/>
      <dgm:t>
        <a:bodyPr/>
        <a:lstStyle/>
        <a:p>
          <a:endParaRPr lang="hr-HR"/>
        </a:p>
      </dgm:t>
    </dgm:pt>
    <dgm:pt modelId="{9C84DF6C-9254-41F3-B923-DDCF094660A7}" type="sibTrans" cxnId="{EDB693DE-6AD2-48F0-B1DB-F7F3291A1393}">
      <dgm:prSet/>
      <dgm:spPr/>
      <dgm:t>
        <a:bodyPr/>
        <a:lstStyle/>
        <a:p>
          <a:endParaRPr lang="hr-HR"/>
        </a:p>
      </dgm:t>
    </dgm:pt>
    <dgm:pt modelId="{6D894D9F-2636-4126-B98B-CFD32DBF7CC7}">
      <dgm:prSet phldrT="[Tekst]" custT="1"/>
      <dgm:spPr/>
      <dgm:t>
        <a:bodyPr/>
        <a:lstStyle/>
        <a:p>
          <a:r>
            <a:rPr lang="hr-HR" sz="1600" dirty="0"/>
            <a:t>NJEMAČKI</a:t>
          </a:r>
        </a:p>
      </dgm:t>
    </dgm:pt>
    <dgm:pt modelId="{EA304544-F01E-4852-9FD7-90B896CAF30F}" type="parTrans" cxnId="{07D63A07-C7AB-4732-A509-DE053AC03054}">
      <dgm:prSet/>
      <dgm:spPr/>
      <dgm:t>
        <a:bodyPr/>
        <a:lstStyle/>
        <a:p>
          <a:endParaRPr lang="hr-HR"/>
        </a:p>
      </dgm:t>
    </dgm:pt>
    <dgm:pt modelId="{3CB53510-A204-4C5D-A79E-5CAD79C44DA5}" type="sibTrans" cxnId="{07D63A07-C7AB-4732-A509-DE053AC03054}">
      <dgm:prSet/>
      <dgm:spPr/>
      <dgm:t>
        <a:bodyPr/>
        <a:lstStyle/>
        <a:p>
          <a:endParaRPr lang="hr-HR"/>
        </a:p>
      </dgm:t>
    </dgm:pt>
    <dgm:pt modelId="{C9E214DA-769C-4295-A6A9-7B1AA19307ED}">
      <dgm:prSet phldrT="[Tekst]" custT="1"/>
      <dgm:spPr/>
      <dgm:t>
        <a:bodyPr/>
        <a:lstStyle/>
        <a:p>
          <a:r>
            <a:rPr lang="hr-HR" sz="2000" dirty="0"/>
            <a:t>FRANCUSKI</a:t>
          </a:r>
          <a:r>
            <a:rPr lang="hr-HR" sz="2200" dirty="0"/>
            <a:t> </a:t>
          </a:r>
        </a:p>
      </dgm:t>
    </dgm:pt>
    <dgm:pt modelId="{19D4654E-E511-4B7E-8322-BAD42F297724}" type="parTrans" cxnId="{2434894D-64E0-43F6-92C9-55A332E87A3B}">
      <dgm:prSet/>
      <dgm:spPr/>
      <dgm:t>
        <a:bodyPr/>
        <a:lstStyle/>
        <a:p>
          <a:endParaRPr lang="hr-HR"/>
        </a:p>
      </dgm:t>
    </dgm:pt>
    <dgm:pt modelId="{15EA2E73-0B2E-499A-BBDB-552C75816EB8}" type="sibTrans" cxnId="{2434894D-64E0-43F6-92C9-55A332E87A3B}">
      <dgm:prSet/>
      <dgm:spPr/>
      <dgm:t>
        <a:bodyPr/>
        <a:lstStyle/>
        <a:p>
          <a:endParaRPr lang="hr-HR"/>
        </a:p>
      </dgm:t>
    </dgm:pt>
    <dgm:pt modelId="{244ECAAA-55D7-4A66-BF58-AB8C7DB0243A}">
      <dgm:prSet phldrT="[Tekst]" custT="1"/>
      <dgm:spPr/>
      <dgm:t>
        <a:bodyPr/>
        <a:lstStyle/>
        <a:p>
          <a:r>
            <a:rPr lang="hr-HR" sz="1400" dirty="0"/>
            <a:t>TALIJANSKI</a:t>
          </a:r>
        </a:p>
      </dgm:t>
    </dgm:pt>
    <dgm:pt modelId="{613A684B-A54F-4137-8D83-25EB28BCDBC5}" type="parTrans" cxnId="{CEC2CA9E-9109-40AE-9F4B-A45DBABE0F4F}">
      <dgm:prSet/>
      <dgm:spPr/>
      <dgm:t>
        <a:bodyPr/>
        <a:lstStyle/>
        <a:p>
          <a:endParaRPr lang="hr-HR"/>
        </a:p>
      </dgm:t>
    </dgm:pt>
    <dgm:pt modelId="{3538A15E-1FDB-4AD5-B187-04FC2A89A759}" type="sibTrans" cxnId="{CEC2CA9E-9109-40AE-9F4B-A45DBABE0F4F}">
      <dgm:prSet/>
      <dgm:spPr/>
      <dgm:t>
        <a:bodyPr/>
        <a:lstStyle/>
        <a:p>
          <a:endParaRPr lang="hr-HR"/>
        </a:p>
      </dgm:t>
    </dgm:pt>
    <dgm:pt modelId="{699B0A9F-7738-437B-9E7C-2BE4219F3FB1}">
      <dgm:prSet phldrT="[Tekst]" custT="1"/>
      <dgm:spPr/>
      <dgm:t>
        <a:bodyPr/>
        <a:lstStyle/>
        <a:p>
          <a:r>
            <a:rPr lang="hr-HR" sz="2000" dirty="0"/>
            <a:t>RUSKI</a:t>
          </a:r>
        </a:p>
      </dgm:t>
    </dgm:pt>
    <dgm:pt modelId="{232FC98C-A249-4B88-85AA-0985EB96DBA9}" type="parTrans" cxnId="{2BB50711-2BBB-4EB9-AF5E-4E1F81285A81}">
      <dgm:prSet/>
      <dgm:spPr/>
      <dgm:t>
        <a:bodyPr/>
        <a:lstStyle/>
        <a:p>
          <a:endParaRPr lang="hr-HR"/>
        </a:p>
      </dgm:t>
    </dgm:pt>
    <dgm:pt modelId="{97D811D9-4C71-45F5-8AE4-B3619499CCE8}" type="sibTrans" cxnId="{2BB50711-2BBB-4EB9-AF5E-4E1F81285A81}">
      <dgm:prSet/>
      <dgm:spPr/>
      <dgm:t>
        <a:bodyPr/>
        <a:lstStyle/>
        <a:p>
          <a:endParaRPr lang="hr-HR"/>
        </a:p>
      </dgm:t>
    </dgm:pt>
    <dgm:pt modelId="{EACDC2AD-ACF4-46B3-B8AE-B75FCCB4E173}" type="pres">
      <dgm:prSet presAssocID="{CA01CE70-00E6-422D-A3B0-426917A05F7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AAC7E1A-BE01-49BF-BE03-09AEFDF8CF0B}" type="pres">
      <dgm:prSet presAssocID="{CA01CE70-00E6-422D-A3B0-426917A05F71}" presName="children" presStyleCnt="0"/>
      <dgm:spPr/>
    </dgm:pt>
    <dgm:pt modelId="{83942F18-C332-427E-B863-BC89715E25F6}" type="pres">
      <dgm:prSet presAssocID="{CA01CE70-00E6-422D-A3B0-426917A05F71}" presName="child1group" presStyleCnt="0"/>
      <dgm:spPr/>
    </dgm:pt>
    <dgm:pt modelId="{2F0ECDE8-0E18-46C4-AA41-D5C0A9AA57CF}" type="pres">
      <dgm:prSet presAssocID="{CA01CE70-00E6-422D-A3B0-426917A05F71}" presName="child1" presStyleLbl="bgAcc1" presStyleIdx="0" presStyleCnt="4" custScaleX="163957"/>
      <dgm:spPr/>
      <dgm:t>
        <a:bodyPr/>
        <a:lstStyle/>
        <a:p>
          <a:endParaRPr lang="hr-HR"/>
        </a:p>
      </dgm:t>
    </dgm:pt>
    <dgm:pt modelId="{DF17F044-1937-4AEC-B6BF-52F8DA11C061}" type="pres">
      <dgm:prSet presAssocID="{CA01CE70-00E6-422D-A3B0-426917A05F71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F67C590-0C55-4588-82FD-BDB2CD075859}" type="pres">
      <dgm:prSet presAssocID="{CA01CE70-00E6-422D-A3B0-426917A05F71}" presName="child2group" presStyleCnt="0"/>
      <dgm:spPr/>
    </dgm:pt>
    <dgm:pt modelId="{6FDB7148-82DE-4A35-B727-4BB27216D46D}" type="pres">
      <dgm:prSet presAssocID="{CA01CE70-00E6-422D-A3B0-426917A05F71}" presName="child2" presStyleLbl="bgAcc1" presStyleIdx="1" presStyleCnt="4" custScaleX="144052" custScaleY="96814"/>
      <dgm:spPr/>
      <dgm:t>
        <a:bodyPr/>
        <a:lstStyle/>
        <a:p>
          <a:endParaRPr lang="hr-HR"/>
        </a:p>
      </dgm:t>
    </dgm:pt>
    <dgm:pt modelId="{8300D479-AAAD-4EC2-ACC9-F7C49B239D1E}" type="pres">
      <dgm:prSet presAssocID="{CA01CE70-00E6-422D-A3B0-426917A05F71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EECC41B-1D8A-4E5B-95B9-974164D672FF}" type="pres">
      <dgm:prSet presAssocID="{CA01CE70-00E6-422D-A3B0-426917A05F71}" presName="child3group" presStyleCnt="0"/>
      <dgm:spPr/>
    </dgm:pt>
    <dgm:pt modelId="{13A65332-6251-42CF-8B1D-E68CC2F6AF3E}" type="pres">
      <dgm:prSet presAssocID="{CA01CE70-00E6-422D-A3B0-426917A05F71}" presName="child3" presStyleLbl="bgAcc1" presStyleIdx="2" presStyleCnt="4" custScaleX="139809" custScaleY="106047" custLinFactNeighborX="13599" custLinFactNeighborY="-24930"/>
      <dgm:spPr/>
      <dgm:t>
        <a:bodyPr/>
        <a:lstStyle/>
        <a:p>
          <a:endParaRPr lang="hr-HR"/>
        </a:p>
      </dgm:t>
    </dgm:pt>
    <dgm:pt modelId="{570FC6A4-9551-4F44-B8F7-1E5154FEC826}" type="pres">
      <dgm:prSet presAssocID="{CA01CE70-00E6-422D-A3B0-426917A05F71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1279D1F-66E6-4B6B-AAAE-FD823F7DA9C6}" type="pres">
      <dgm:prSet presAssocID="{CA01CE70-00E6-422D-A3B0-426917A05F71}" presName="child4group" presStyleCnt="0"/>
      <dgm:spPr/>
    </dgm:pt>
    <dgm:pt modelId="{D9DDF569-EEF0-46CF-AABF-965D04EF47C1}" type="pres">
      <dgm:prSet presAssocID="{CA01CE70-00E6-422D-A3B0-426917A05F71}" presName="child4" presStyleLbl="bgAcc1" presStyleIdx="3" presStyleCnt="4" custScaleX="146471" custScaleY="110629" custLinFactNeighborX="-2975" custLinFactNeighborY="-16401"/>
      <dgm:spPr/>
      <dgm:t>
        <a:bodyPr/>
        <a:lstStyle/>
        <a:p>
          <a:endParaRPr lang="hr-HR"/>
        </a:p>
      </dgm:t>
    </dgm:pt>
    <dgm:pt modelId="{55DA4284-B756-4B59-8AC7-883C5BBC2B6E}" type="pres">
      <dgm:prSet presAssocID="{CA01CE70-00E6-422D-A3B0-426917A05F71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A08BCAB-C706-466F-9D88-D0C7A670C962}" type="pres">
      <dgm:prSet presAssocID="{CA01CE70-00E6-422D-A3B0-426917A05F71}" presName="childPlaceholder" presStyleCnt="0"/>
      <dgm:spPr/>
    </dgm:pt>
    <dgm:pt modelId="{9ADADAD1-672B-4334-801F-DA8CBE4CF60F}" type="pres">
      <dgm:prSet presAssocID="{CA01CE70-00E6-422D-A3B0-426917A05F71}" presName="circle" presStyleCnt="0"/>
      <dgm:spPr/>
    </dgm:pt>
    <dgm:pt modelId="{2A7C27C0-9FE7-40C3-B4FD-86812EF02527}" type="pres">
      <dgm:prSet presAssocID="{CA01CE70-00E6-422D-A3B0-426917A05F71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03D32B8-D8C9-4F85-8A8D-824A20D68D7A}" type="pres">
      <dgm:prSet presAssocID="{CA01CE70-00E6-422D-A3B0-426917A05F71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283F089-C8A8-4715-8552-1AAB73E6F083}" type="pres">
      <dgm:prSet presAssocID="{CA01CE70-00E6-422D-A3B0-426917A05F71}" presName="quadrant3" presStyleLbl="node1" presStyleIdx="2" presStyleCnt="4" custLinFactNeighborX="-1939" custLinFactNeighborY="485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0FD867A-A491-4013-863C-1B0B635F9649}" type="pres">
      <dgm:prSet presAssocID="{CA01CE70-00E6-422D-A3B0-426917A05F71}" presName="quadrant4" presStyleLbl="node1" presStyleIdx="3" presStyleCnt="4" custScaleX="102357" custLinFactNeighborX="-970" custLinFactNeighborY="145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3AB844-DC4D-42DE-B16F-113F9C744D07}" type="pres">
      <dgm:prSet presAssocID="{CA01CE70-00E6-422D-A3B0-426917A05F71}" presName="quadrantPlaceholder" presStyleCnt="0"/>
      <dgm:spPr/>
    </dgm:pt>
    <dgm:pt modelId="{9B74B4E1-E7EA-4D72-A51E-3ACD5EF47A34}" type="pres">
      <dgm:prSet presAssocID="{CA01CE70-00E6-422D-A3B0-426917A05F71}" presName="center1" presStyleLbl="fgShp" presStyleIdx="0" presStyleCnt="2"/>
      <dgm:spPr/>
    </dgm:pt>
    <dgm:pt modelId="{66182A9B-0F3D-4D2E-BF09-120FD1F603DC}" type="pres">
      <dgm:prSet presAssocID="{CA01CE70-00E6-422D-A3B0-426917A05F71}" presName="center2" presStyleLbl="fgShp" presStyleIdx="1" presStyleCnt="2"/>
      <dgm:spPr/>
    </dgm:pt>
  </dgm:ptLst>
  <dgm:cxnLst>
    <dgm:cxn modelId="{CEC2CA9E-9109-40AE-9F4B-A45DBABE0F4F}" srcId="{CA01CE70-00E6-422D-A3B0-426917A05F71}" destId="{244ECAAA-55D7-4A66-BF58-AB8C7DB0243A}" srcOrd="3" destOrd="0" parTransId="{613A684B-A54F-4137-8D83-25EB28BCDBC5}" sibTransId="{3538A15E-1FDB-4AD5-B187-04FC2A89A759}"/>
    <dgm:cxn modelId="{28B1C6B7-96B2-4635-83BB-3E26A58E6B13}" srcId="{568460DC-E5D1-4437-878F-1DA1C0B7DF34}" destId="{6FAE9DE9-D374-4E44-B397-CD701E0C4A5C}" srcOrd="0" destOrd="0" parTransId="{AB6DC195-EC0B-4BAC-BDFE-9E75E01FE0FB}" sibTransId="{AE0C42B1-573A-4101-9109-D728A3F3925D}"/>
    <dgm:cxn modelId="{159A7E41-5AEA-467E-9AC1-F90C62900037}" srcId="{CA01CE70-00E6-422D-A3B0-426917A05F71}" destId="{568460DC-E5D1-4437-878F-1DA1C0B7DF34}" srcOrd="0" destOrd="0" parTransId="{63CDB2CA-92A7-4CD8-A799-9DE177D3F4B0}" sibTransId="{9D467F82-3253-4729-A751-DC00D1F9672E}"/>
    <dgm:cxn modelId="{07D63A07-C7AB-4732-A509-DE053AC03054}" srcId="{CA01CE70-00E6-422D-A3B0-426917A05F71}" destId="{6D894D9F-2636-4126-B98B-CFD32DBF7CC7}" srcOrd="2" destOrd="0" parTransId="{EA304544-F01E-4852-9FD7-90B896CAF30F}" sibTransId="{3CB53510-A204-4C5D-A79E-5CAD79C44DA5}"/>
    <dgm:cxn modelId="{ECF3E7B5-F71E-4151-9A93-DDCB0FAF0FF0}" type="presOf" srcId="{6FAE9DE9-D374-4E44-B397-CD701E0C4A5C}" destId="{DF17F044-1937-4AEC-B6BF-52F8DA11C061}" srcOrd="1" destOrd="0" presId="urn:microsoft.com/office/officeart/2005/8/layout/cycle4"/>
    <dgm:cxn modelId="{FA081CE1-5C1C-4695-B109-4B2E0EFAB135}" type="presOf" srcId="{CA01CE70-00E6-422D-A3B0-426917A05F71}" destId="{EACDC2AD-ACF4-46B3-B8AE-B75FCCB4E173}" srcOrd="0" destOrd="0" presId="urn:microsoft.com/office/officeart/2005/8/layout/cycle4"/>
    <dgm:cxn modelId="{EDB693DE-6AD2-48F0-B1DB-F7F3291A1393}" srcId="{0B64A668-E350-4552-AE66-F7519CB5AF62}" destId="{99B8CE2C-9810-46AF-B305-D74015DA8127}" srcOrd="0" destOrd="0" parTransId="{BC747D20-E3CA-4389-8BCF-4C8AAE8465DA}" sibTransId="{9C84DF6C-9254-41F3-B923-DDCF094660A7}"/>
    <dgm:cxn modelId="{0CCD6586-D0ED-4DC0-ABA3-F6B443A1DEEE}" type="presOf" srcId="{C9E214DA-769C-4295-A6A9-7B1AA19307ED}" destId="{570FC6A4-9551-4F44-B8F7-1E5154FEC826}" srcOrd="1" destOrd="0" presId="urn:microsoft.com/office/officeart/2005/8/layout/cycle4"/>
    <dgm:cxn modelId="{24CC34E8-4B31-4CFB-8AAF-4A1222194663}" type="presOf" srcId="{0B64A668-E350-4552-AE66-F7519CB5AF62}" destId="{C03D32B8-D8C9-4F85-8A8D-824A20D68D7A}" srcOrd="0" destOrd="0" presId="urn:microsoft.com/office/officeart/2005/8/layout/cycle4"/>
    <dgm:cxn modelId="{B9F5C45F-92E3-4213-873D-3D07A1499F95}" type="presOf" srcId="{99B8CE2C-9810-46AF-B305-D74015DA8127}" destId="{6FDB7148-82DE-4A35-B727-4BB27216D46D}" srcOrd="0" destOrd="0" presId="urn:microsoft.com/office/officeart/2005/8/layout/cycle4"/>
    <dgm:cxn modelId="{129E5585-59E0-4EA8-88D8-58B0F961CA83}" type="presOf" srcId="{699B0A9F-7738-437B-9E7C-2BE4219F3FB1}" destId="{D9DDF569-EEF0-46CF-AABF-965D04EF47C1}" srcOrd="0" destOrd="0" presId="urn:microsoft.com/office/officeart/2005/8/layout/cycle4"/>
    <dgm:cxn modelId="{B425581C-0FC6-4447-B62B-AC13A2EBB0F1}" type="presOf" srcId="{6FAE9DE9-D374-4E44-B397-CD701E0C4A5C}" destId="{2F0ECDE8-0E18-46C4-AA41-D5C0A9AA57CF}" srcOrd="0" destOrd="0" presId="urn:microsoft.com/office/officeart/2005/8/layout/cycle4"/>
    <dgm:cxn modelId="{3BD060F2-772B-4F12-893E-4B47C8B5F211}" type="presOf" srcId="{6D894D9F-2636-4126-B98B-CFD32DBF7CC7}" destId="{A283F089-C8A8-4715-8552-1AAB73E6F083}" srcOrd="0" destOrd="0" presId="urn:microsoft.com/office/officeart/2005/8/layout/cycle4"/>
    <dgm:cxn modelId="{2434894D-64E0-43F6-92C9-55A332E87A3B}" srcId="{6D894D9F-2636-4126-B98B-CFD32DBF7CC7}" destId="{C9E214DA-769C-4295-A6A9-7B1AA19307ED}" srcOrd="0" destOrd="0" parTransId="{19D4654E-E511-4B7E-8322-BAD42F297724}" sibTransId="{15EA2E73-0B2E-499A-BBDB-552C75816EB8}"/>
    <dgm:cxn modelId="{CE6A1252-0777-4822-8387-38DCFF14B214}" type="presOf" srcId="{244ECAAA-55D7-4A66-BF58-AB8C7DB0243A}" destId="{D0FD867A-A491-4013-863C-1B0B635F9649}" srcOrd="0" destOrd="0" presId="urn:microsoft.com/office/officeart/2005/8/layout/cycle4"/>
    <dgm:cxn modelId="{20B6E997-7663-4EAB-AD62-A155637E3909}" type="presOf" srcId="{568460DC-E5D1-4437-878F-1DA1C0B7DF34}" destId="{2A7C27C0-9FE7-40C3-B4FD-86812EF02527}" srcOrd="0" destOrd="0" presId="urn:microsoft.com/office/officeart/2005/8/layout/cycle4"/>
    <dgm:cxn modelId="{8E60A900-7C92-4408-817F-DAA88F719EE7}" type="presOf" srcId="{699B0A9F-7738-437B-9E7C-2BE4219F3FB1}" destId="{55DA4284-B756-4B59-8AC7-883C5BBC2B6E}" srcOrd="1" destOrd="0" presId="urn:microsoft.com/office/officeart/2005/8/layout/cycle4"/>
    <dgm:cxn modelId="{E045B036-B580-46E7-A99C-130731C494C1}" type="presOf" srcId="{C9E214DA-769C-4295-A6A9-7B1AA19307ED}" destId="{13A65332-6251-42CF-8B1D-E68CC2F6AF3E}" srcOrd="0" destOrd="0" presId="urn:microsoft.com/office/officeart/2005/8/layout/cycle4"/>
    <dgm:cxn modelId="{2BB50711-2BBB-4EB9-AF5E-4E1F81285A81}" srcId="{244ECAAA-55D7-4A66-BF58-AB8C7DB0243A}" destId="{699B0A9F-7738-437B-9E7C-2BE4219F3FB1}" srcOrd="0" destOrd="0" parTransId="{232FC98C-A249-4B88-85AA-0985EB96DBA9}" sibTransId="{97D811D9-4C71-45F5-8AE4-B3619499CCE8}"/>
    <dgm:cxn modelId="{7F68F2B3-4D21-48C9-B54C-6CD8EA5F8E54}" type="presOf" srcId="{99B8CE2C-9810-46AF-B305-D74015DA8127}" destId="{8300D479-AAAD-4EC2-ACC9-F7C49B239D1E}" srcOrd="1" destOrd="0" presId="urn:microsoft.com/office/officeart/2005/8/layout/cycle4"/>
    <dgm:cxn modelId="{EE9860F0-5843-4905-9512-7E308DD6F74E}" srcId="{CA01CE70-00E6-422D-A3B0-426917A05F71}" destId="{0B64A668-E350-4552-AE66-F7519CB5AF62}" srcOrd="1" destOrd="0" parTransId="{813BEECE-1D5B-49B5-97D9-B6D5E7B8E4AB}" sibTransId="{85692DF5-4E34-48F3-B17A-BA3058369C59}"/>
    <dgm:cxn modelId="{9C90C3FA-2CC6-4BD0-8BEF-FAD439F5E24F}" type="presParOf" srcId="{EACDC2AD-ACF4-46B3-B8AE-B75FCCB4E173}" destId="{7AAC7E1A-BE01-49BF-BE03-09AEFDF8CF0B}" srcOrd="0" destOrd="0" presId="urn:microsoft.com/office/officeart/2005/8/layout/cycle4"/>
    <dgm:cxn modelId="{850090EF-3D13-4B2A-BA5C-A254681E8F03}" type="presParOf" srcId="{7AAC7E1A-BE01-49BF-BE03-09AEFDF8CF0B}" destId="{83942F18-C332-427E-B863-BC89715E25F6}" srcOrd="0" destOrd="0" presId="urn:microsoft.com/office/officeart/2005/8/layout/cycle4"/>
    <dgm:cxn modelId="{10FA2E48-1EC0-40CC-984B-D51E044848F5}" type="presParOf" srcId="{83942F18-C332-427E-B863-BC89715E25F6}" destId="{2F0ECDE8-0E18-46C4-AA41-D5C0A9AA57CF}" srcOrd="0" destOrd="0" presId="urn:microsoft.com/office/officeart/2005/8/layout/cycle4"/>
    <dgm:cxn modelId="{7A09A19B-95A0-4BD4-B5B1-71D40576335F}" type="presParOf" srcId="{83942F18-C332-427E-B863-BC89715E25F6}" destId="{DF17F044-1937-4AEC-B6BF-52F8DA11C061}" srcOrd="1" destOrd="0" presId="urn:microsoft.com/office/officeart/2005/8/layout/cycle4"/>
    <dgm:cxn modelId="{754615AC-E840-4B19-B77E-3EA7C013A525}" type="presParOf" srcId="{7AAC7E1A-BE01-49BF-BE03-09AEFDF8CF0B}" destId="{3F67C590-0C55-4588-82FD-BDB2CD075859}" srcOrd="1" destOrd="0" presId="urn:microsoft.com/office/officeart/2005/8/layout/cycle4"/>
    <dgm:cxn modelId="{8FBFB36A-7A47-4B43-A6CA-8C70D03DBA93}" type="presParOf" srcId="{3F67C590-0C55-4588-82FD-BDB2CD075859}" destId="{6FDB7148-82DE-4A35-B727-4BB27216D46D}" srcOrd="0" destOrd="0" presId="urn:microsoft.com/office/officeart/2005/8/layout/cycle4"/>
    <dgm:cxn modelId="{3E01F014-86AF-4508-95A3-7FD51F71788D}" type="presParOf" srcId="{3F67C590-0C55-4588-82FD-BDB2CD075859}" destId="{8300D479-AAAD-4EC2-ACC9-F7C49B239D1E}" srcOrd="1" destOrd="0" presId="urn:microsoft.com/office/officeart/2005/8/layout/cycle4"/>
    <dgm:cxn modelId="{B2AC72F2-D37A-46F3-95C3-55058B2B5DDD}" type="presParOf" srcId="{7AAC7E1A-BE01-49BF-BE03-09AEFDF8CF0B}" destId="{DEECC41B-1D8A-4E5B-95B9-974164D672FF}" srcOrd="2" destOrd="0" presId="urn:microsoft.com/office/officeart/2005/8/layout/cycle4"/>
    <dgm:cxn modelId="{268AC582-394C-491D-B86D-C839467AE9D5}" type="presParOf" srcId="{DEECC41B-1D8A-4E5B-95B9-974164D672FF}" destId="{13A65332-6251-42CF-8B1D-E68CC2F6AF3E}" srcOrd="0" destOrd="0" presId="urn:microsoft.com/office/officeart/2005/8/layout/cycle4"/>
    <dgm:cxn modelId="{359F6737-2805-43FD-A823-E8A73DA19FFF}" type="presParOf" srcId="{DEECC41B-1D8A-4E5B-95B9-974164D672FF}" destId="{570FC6A4-9551-4F44-B8F7-1E5154FEC826}" srcOrd="1" destOrd="0" presId="urn:microsoft.com/office/officeart/2005/8/layout/cycle4"/>
    <dgm:cxn modelId="{404B5544-FF1C-42F3-AC26-E68D478AF06E}" type="presParOf" srcId="{7AAC7E1A-BE01-49BF-BE03-09AEFDF8CF0B}" destId="{31279D1F-66E6-4B6B-AAAE-FD823F7DA9C6}" srcOrd="3" destOrd="0" presId="urn:microsoft.com/office/officeart/2005/8/layout/cycle4"/>
    <dgm:cxn modelId="{22455A85-A743-49D4-8851-2C3FF2F1ABD9}" type="presParOf" srcId="{31279D1F-66E6-4B6B-AAAE-FD823F7DA9C6}" destId="{D9DDF569-EEF0-46CF-AABF-965D04EF47C1}" srcOrd="0" destOrd="0" presId="urn:microsoft.com/office/officeart/2005/8/layout/cycle4"/>
    <dgm:cxn modelId="{F200010C-D543-48B6-95A6-68DF68C45931}" type="presParOf" srcId="{31279D1F-66E6-4B6B-AAAE-FD823F7DA9C6}" destId="{55DA4284-B756-4B59-8AC7-883C5BBC2B6E}" srcOrd="1" destOrd="0" presId="urn:microsoft.com/office/officeart/2005/8/layout/cycle4"/>
    <dgm:cxn modelId="{976ED427-6BB4-4915-A1F8-65758DDEC322}" type="presParOf" srcId="{7AAC7E1A-BE01-49BF-BE03-09AEFDF8CF0B}" destId="{EA08BCAB-C706-466F-9D88-D0C7A670C962}" srcOrd="4" destOrd="0" presId="urn:microsoft.com/office/officeart/2005/8/layout/cycle4"/>
    <dgm:cxn modelId="{FDBBA45B-5476-4FF9-8558-03C0E89D3965}" type="presParOf" srcId="{EACDC2AD-ACF4-46B3-B8AE-B75FCCB4E173}" destId="{9ADADAD1-672B-4334-801F-DA8CBE4CF60F}" srcOrd="1" destOrd="0" presId="urn:microsoft.com/office/officeart/2005/8/layout/cycle4"/>
    <dgm:cxn modelId="{527D60D0-6472-42EE-A24F-B5F261136EEB}" type="presParOf" srcId="{9ADADAD1-672B-4334-801F-DA8CBE4CF60F}" destId="{2A7C27C0-9FE7-40C3-B4FD-86812EF02527}" srcOrd="0" destOrd="0" presId="urn:microsoft.com/office/officeart/2005/8/layout/cycle4"/>
    <dgm:cxn modelId="{036CCEE8-8400-4AA0-912D-01E6773F96B2}" type="presParOf" srcId="{9ADADAD1-672B-4334-801F-DA8CBE4CF60F}" destId="{C03D32B8-D8C9-4F85-8A8D-824A20D68D7A}" srcOrd="1" destOrd="0" presId="urn:microsoft.com/office/officeart/2005/8/layout/cycle4"/>
    <dgm:cxn modelId="{D3404739-3F37-4A86-9DC6-3B5F35A16B85}" type="presParOf" srcId="{9ADADAD1-672B-4334-801F-DA8CBE4CF60F}" destId="{A283F089-C8A8-4715-8552-1AAB73E6F083}" srcOrd="2" destOrd="0" presId="urn:microsoft.com/office/officeart/2005/8/layout/cycle4"/>
    <dgm:cxn modelId="{BE44A3CF-B6CE-4B05-A11D-251F07A8C9DC}" type="presParOf" srcId="{9ADADAD1-672B-4334-801F-DA8CBE4CF60F}" destId="{D0FD867A-A491-4013-863C-1B0B635F9649}" srcOrd="3" destOrd="0" presId="urn:microsoft.com/office/officeart/2005/8/layout/cycle4"/>
    <dgm:cxn modelId="{179DA045-424B-4F0C-A078-05C5560C364D}" type="presParOf" srcId="{9ADADAD1-672B-4334-801F-DA8CBE4CF60F}" destId="{933AB844-DC4D-42DE-B16F-113F9C744D07}" srcOrd="4" destOrd="0" presId="urn:microsoft.com/office/officeart/2005/8/layout/cycle4"/>
    <dgm:cxn modelId="{75C40720-9924-4679-81C9-DBA21DEE0775}" type="presParOf" srcId="{EACDC2AD-ACF4-46B3-B8AE-B75FCCB4E173}" destId="{9B74B4E1-E7EA-4D72-A51E-3ACD5EF47A34}" srcOrd="2" destOrd="0" presId="urn:microsoft.com/office/officeart/2005/8/layout/cycle4"/>
    <dgm:cxn modelId="{29CD0CE2-DC1B-47D2-B0DF-D3C3A03CC17C}" type="presParOf" srcId="{EACDC2AD-ACF4-46B3-B8AE-B75FCCB4E173}" destId="{66182A9B-0F3D-4D2E-BF09-120FD1F603D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FD5148-27C3-47D4-B932-EA41B09C420C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A11A8AD-5149-495C-8D23-71141655FFDD}">
      <dgm:prSet phldrT="[Tekst]"/>
      <dgm:spPr/>
      <dgm:t>
        <a:bodyPr/>
        <a:lstStyle/>
        <a:p>
          <a:r>
            <a:rPr lang="hr-HR" dirty="0"/>
            <a:t>IGRE</a:t>
          </a:r>
        </a:p>
      </dgm:t>
    </dgm:pt>
    <dgm:pt modelId="{A022E1E8-FDF9-400A-8B36-1DDFF50B811D}" type="parTrans" cxnId="{5E27AA5A-66AE-4C3E-831A-E97CEC3D51DD}">
      <dgm:prSet/>
      <dgm:spPr/>
      <dgm:t>
        <a:bodyPr/>
        <a:lstStyle/>
        <a:p>
          <a:endParaRPr lang="hr-HR"/>
        </a:p>
      </dgm:t>
    </dgm:pt>
    <dgm:pt modelId="{7AA6C9D0-35C9-401D-AD62-C4094628B6EE}" type="sibTrans" cxnId="{5E27AA5A-66AE-4C3E-831A-E97CEC3D51DD}">
      <dgm:prSet/>
      <dgm:spPr/>
      <dgm:t>
        <a:bodyPr/>
        <a:lstStyle/>
        <a:p>
          <a:endParaRPr lang="hr-HR"/>
        </a:p>
      </dgm:t>
    </dgm:pt>
    <dgm:pt modelId="{4828B62F-D627-437C-B4E3-C81B176B7D31}">
      <dgm:prSet phldrT="[Tekst]"/>
      <dgm:spPr/>
      <dgm:t>
        <a:bodyPr/>
        <a:lstStyle/>
        <a:p>
          <a:r>
            <a:rPr lang="hr-HR" dirty="0"/>
            <a:t>HRANA</a:t>
          </a:r>
        </a:p>
      </dgm:t>
    </dgm:pt>
    <dgm:pt modelId="{5A10E871-16A1-4BC3-BC1C-8CA16C340537}" type="parTrans" cxnId="{43921E7F-91A4-48A2-AA33-01ADD9ED5838}">
      <dgm:prSet/>
      <dgm:spPr/>
      <dgm:t>
        <a:bodyPr/>
        <a:lstStyle/>
        <a:p>
          <a:endParaRPr lang="hr-HR"/>
        </a:p>
      </dgm:t>
    </dgm:pt>
    <dgm:pt modelId="{6E745647-15F3-4949-8AB7-E35923FAE887}" type="sibTrans" cxnId="{43921E7F-91A4-48A2-AA33-01ADD9ED5838}">
      <dgm:prSet/>
      <dgm:spPr/>
      <dgm:t>
        <a:bodyPr/>
        <a:lstStyle/>
        <a:p>
          <a:endParaRPr lang="hr-HR"/>
        </a:p>
      </dgm:t>
    </dgm:pt>
    <dgm:pt modelId="{1F2E043D-6EB9-4DA0-85FF-B6E8E874DB99}">
      <dgm:prSet phldrT="[Tekst]"/>
      <dgm:spPr/>
      <dgm:t>
        <a:bodyPr/>
        <a:lstStyle/>
        <a:p>
          <a:r>
            <a:rPr lang="hr-HR" dirty="0"/>
            <a:t>GLAZBA</a:t>
          </a:r>
        </a:p>
      </dgm:t>
    </dgm:pt>
    <dgm:pt modelId="{E37A776B-66BB-4AFF-8034-F32C79DD9AD9}" type="parTrans" cxnId="{6481A590-D4CF-4066-A445-4E3C8CB84506}">
      <dgm:prSet/>
      <dgm:spPr/>
      <dgm:t>
        <a:bodyPr/>
        <a:lstStyle/>
        <a:p>
          <a:endParaRPr lang="hr-HR"/>
        </a:p>
      </dgm:t>
    </dgm:pt>
    <dgm:pt modelId="{F0177DD1-5532-4EFE-9CD5-365B8B7FCD3A}" type="sibTrans" cxnId="{6481A590-D4CF-4066-A445-4E3C8CB84506}">
      <dgm:prSet/>
      <dgm:spPr/>
      <dgm:t>
        <a:bodyPr/>
        <a:lstStyle/>
        <a:p>
          <a:endParaRPr lang="hr-HR"/>
        </a:p>
      </dgm:t>
    </dgm:pt>
    <dgm:pt modelId="{A7CBA4E8-E0D9-4C41-9430-0B51529CDDC9}">
      <dgm:prSet phldrT="[Tekst]"/>
      <dgm:spPr/>
      <dgm:t>
        <a:bodyPr/>
        <a:lstStyle/>
        <a:p>
          <a:r>
            <a:rPr lang="hr-HR" dirty="0"/>
            <a:t>DRUŽENJE</a:t>
          </a:r>
        </a:p>
      </dgm:t>
    </dgm:pt>
    <dgm:pt modelId="{F3BB7544-FAA0-4AAB-A02D-8FC1779C8ABC}" type="parTrans" cxnId="{1B79B8E1-CE82-4381-BF50-56CD7F136D47}">
      <dgm:prSet/>
      <dgm:spPr/>
      <dgm:t>
        <a:bodyPr/>
        <a:lstStyle/>
        <a:p>
          <a:endParaRPr lang="hr-HR"/>
        </a:p>
      </dgm:t>
    </dgm:pt>
    <dgm:pt modelId="{1C6C9109-5573-41E5-9783-C4F3E68FBA66}" type="sibTrans" cxnId="{1B79B8E1-CE82-4381-BF50-56CD7F136D47}">
      <dgm:prSet/>
      <dgm:spPr/>
      <dgm:t>
        <a:bodyPr/>
        <a:lstStyle/>
        <a:p>
          <a:endParaRPr lang="hr-HR"/>
        </a:p>
      </dgm:t>
    </dgm:pt>
    <dgm:pt modelId="{CA940DE1-FC2C-4806-9E03-FAC5B2E8D4CD}">
      <dgm:prSet phldrT="[Tekst]"/>
      <dgm:spPr/>
      <dgm:t>
        <a:bodyPr/>
        <a:lstStyle/>
        <a:p>
          <a:r>
            <a:rPr lang="hr-HR" dirty="0"/>
            <a:t>NEMA NASTAVE</a:t>
          </a:r>
        </a:p>
      </dgm:t>
    </dgm:pt>
    <dgm:pt modelId="{0C0E4F3B-F5FF-403C-8B16-B3DCE7653B27}" type="parTrans" cxnId="{5CCA5C80-3BFA-4EF8-AC0E-4A7C9712D44F}">
      <dgm:prSet/>
      <dgm:spPr/>
      <dgm:t>
        <a:bodyPr/>
        <a:lstStyle/>
        <a:p>
          <a:endParaRPr lang="hr-HR"/>
        </a:p>
      </dgm:t>
    </dgm:pt>
    <dgm:pt modelId="{D17414D6-7E70-4AEB-835B-95D2CC2FE850}" type="sibTrans" cxnId="{5CCA5C80-3BFA-4EF8-AC0E-4A7C9712D44F}">
      <dgm:prSet/>
      <dgm:spPr/>
      <dgm:t>
        <a:bodyPr/>
        <a:lstStyle/>
        <a:p>
          <a:endParaRPr lang="hr-HR"/>
        </a:p>
      </dgm:t>
    </dgm:pt>
    <dgm:pt modelId="{A0D781F0-6BA8-4446-BA46-623D53652CFB}" type="pres">
      <dgm:prSet presAssocID="{72FD5148-27C3-47D4-B932-EA41B09C420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C43AFA5-53D8-4494-AAB9-DE897DD70927}" type="pres">
      <dgm:prSet presAssocID="{0A11A8AD-5149-495C-8D23-71141655FFD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9C50996-5AF0-469E-B8DF-3ABBC3D0303C}" type="pres">
      <dgm:prSet presAssocID="{0A11A8AD-5149-495C-8D23-71141655FFDD}" presName="spNode" presStyleCnt="0"/>
      <dgm:spPr/>
    </dgm:pt>
    <dgm:pt modelId="{B7A1544A-5594-4700-8441-BF46F5736E02}" type="pres">
      <dgm:prSet presAssocID="{7AA6C9D0-35C9-401D-AD62-C4094628B6EE}" presName="sibTrans" presStyleLbl="sibTrans1D1" presStyleIdx="0" presStyleCnt="5"/>
      <dgm:spPr/>
      <dgm:t>
        <a:bodyPr/>
        <a:lstStyle/>
        <a:p>
          <a:endParaRPr lang="hr-HR"/>
        </a:p>
      </dgm:t>
    </dgm:pt>
    <dgm:pt modelId="{2FBF2AD5-3598-4EB5-B42D-CE034FDAF54B}" type="pres">
      <dgm:prSet presAssocID="{4828B62F-D627-437C-B4E3-C81B176B7D3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73F973B-2D14-477B-AB9F-B50F002285E4}" type="pres">
      <dgm:prSet presAssocID="{4828B62F-D627-437C-B4E3-C81B176B7D31}" presName="spNode" presStyleCnt="0"/>
      <dgm:spPr/>
    </dgm:pt>
    <dgm:pt modelId="{D88B5D6E-8090-42BB-B5F1-64A5B3D7FB42}" type="pres">
      <dgm:prSet presAssocID="{6E745647-15F3-4949-8AB7-E35923FAE887}" presName="sibTrans" presStyleLbl="sibTrans1D1" presStyleIdx="1" presStyleCnt="5"/>
      <dgm:spPr/>
      <dgm:t>
        <a:bodyPr/>
        <a:lstStyle/>
        <a:p>
          <a:endParaRPr lang="hr-HR"/>
        </a:p>
      </dgm:t>
    </dgm:pt>
    <dgm:pt modelId="{CA0BC833-0BC4-421E-A57B-CF7E244131B2}" type="pres">
      <dgm:prSet presAssocID="{1F2E043D-6EB9-4DA0-85FF-B6E8E874DB9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A4C4E9B-C65F-4A9F-9966-512FA77FAF1A}" type="pres">
      <dgm:prSet presAssocID="{1F2E043D-6EB9-4DA0-85FF-B6E8E874DB99}" presName="spNode" presStyleCnt="0"/>
      <dgm:spPr/>
    </dgm:pt>
    <dgm:pt modelId="{9A74A856-CA14-4835-90D6-18AA4A391194}" type="pres">
      <dgm:prSet presAssocID="{F0177DD1-5532-4EFE-9CD5-365B8B7FCD3A}" presName="sibTrans" presStyleLbl="sibTrans1D1" presStyleIdx="2" presStyleCnt="5"/>
      <dgm:spPr/>
      <dgm:t>
        <a:bodyPr/>
        <a:lstStyle/>
        <a:p>
          <a:endParaRPr lang="hr-HR"/>
        </a:p>
      </dgm:t>
    </dgm:pt>
    <dgm:pt modelId="{9BF65279-B1C9-4165-A841-84099B7C6CB0}" type="pres">
      <dgm:prSet presAssocID="{A7CBA4E8-E0D9-4C41-9430-0B51529CDDC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4166A4A-B188-47E6-8F9A-ABEB999E2429}" type="pres">
      <dgm:prSet presAssocID="{A7CBA4E8-E0D9-4C41-9430-0B51529CDDC9}" presName="spNode" presStyleCnt="0"/>
      <dgm:spPr/>
    </dgm:pt>
    <dgm:pt modelId="{5987BE64-80BD-42BA-92CC-A49E2F7B505C}" type="pres">
      <dgm:prSet presAssocID="{1C6C9109-5573-41E5-9783-C4F3E68FBA66}" presName="sibTrans" presStyleLbl="sibTrans1D1" presStyleIdx="3" presStyleCnt="5"/>
      <dgm:spPr/>
      <dgm:t>
        <a:bodyPr/>
        <a:lstStyle/>
        <a:p>
          <a:endParaRPr lang="hr-HR"/>
        </a:p>
      </dgm:t>
    </dgm:pt>
    <dgm:pt modelId="{FC223EF2-0E77-4D48-AB3C-278BF61C5CE9}" type="pres">
      <dgm:prSet presAssocID="{CA940DE1-FC2C-4806-9E03-FAC5B2E8D4C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E1513E0-BAD7-4040-9B05-4132307A719A}" type="pres">
      <dgm:prSet presAssocID="{CA940DE1-FC2C-4806-9E03-FAC5B2E8D4CD}" presName="spNode" presStyleCnt="0"/>
      <dgm:spPr/>
    </dgm:pt>
    <dgm:pt modelId="{3C7994D5-1FCE-4CB1-A539-EFD038D6021D}" type="pres">
      <dgm:prSet presAssocID="{D17414D6-7E70-4AEB-835B-95D2CC2FE850}" presName="sibTrans" presStyleLbl="sibTrans1D1" presStyleIdx="4" presStyleCnt="5"/>
      <dgm:spPr/>
      <dgm:t>
        <a:bodyPr/>
        <a:lstStyle/>
        <a:p>
          <a:endParaRPr lang="hr-HR"/>
        </a:p>
      </dgm:t>
    </dgm:pt>
  </dgm:ptLst>
  <dgm:cxnLst>
    <dgm:cxn modelId="{6481A590-D4CF-4066-A445-4E3C8CB84506}" srcId="{72FD5148-27C3-47D4-B932-EA41B09C420C}" destId="{1F2E043D-6EB9-4DA0-85FF-B6E8E874DB99}" srcOrd="2" destOrd="0" parTransId="{E37A776B-66BB-4AFF-8034-F32C79DD9AD9}" sibTransId="{F0177DD1-5532-4EFE-9CD5-365B8B7FCD3A}"/>
    <dgm:cxn modelId="{D91A9502-111E-4C59-8B90-1C048FEF638E}" type="presOf" srcId="{A7CBA4E8-E0D9-4C41-9430-0B51529CDDC9}" destId="{9BF65279-B1C9-4165-A841-84099B7C6CB0}" srcOrd="0" destOrd="0" presId="urn:microsoft.com/office/officeart/2005/8/layout/cycle6"/>
    <dgm:cxn modelId="{3744896B-95B9-4DAB-BBC7-C179A2A4B715}" type="presOf" srcId="{4828B62F-D627-437C-B4E3-C81B176B7D31}" destId="{2FBF2AD5-3598-4EB5-B42D-CE034FDAF54B}" srcOrd="0" destOrd="0" presId="urn:microsoft.com/office/officeart/2005/8/layout/cycle6"/>
    <dgm:cxn modelId="{E89E7B3D-68EF-4540-A145-E6AED538B8F4}" type="presOf" srcId="{72FD5148-27C3-47D4-B932-EA41B09C420C}" destId="{A0D781F0-6BA8-4446-BA46-623D53652CFB}" srcOrd="0" destOrd="0" presId="urn:microsoft.com/office/officeart/2005/8/layout/cycle6"/>
    <dgm:cxn modelId="{7DFB2074-B740-4DD9-9685-83A90AABAC77}" type="presOf" srcId="{CA940DE1-FC2C-4806-9E03-FAC5B2E8D4CD}" destId="{FC223EF2-0E77-4D48-AB3C-278BF61C5CE9}" srcOrd="0" destOrd="0" presId="urn:microsoft.com/office/officeart/2005/8/layout/cycle6"/>
    <dgm:cxn modelId="{5E27AA5A-66AE-4C3E-831A-E97CEC3D51DD}" srcId="{72FD5148-27C3-47D4-B932-EA41B09C420C}" destId="{0A11A8AD-5149-495C-8D23-71141655FFDD}" srcOrd="0" destOrd="0" parTransId="{A022E1E8-FDF9-400A-8B36-1DDFF50B811D}" sibTransId="{7AA6C9D0-35C9-401D-AD62-C4094628B6EE}"/>
    <dgm:cxn modelId="{5CCA5C80-3BFA-4EF8-AC0E-4A7C9712D44F}" srcId="{72FD5148-27C3-47D4-B932-EA41B09C420C}" destId="{CA940DE1-FC2C-4806-9E03-FAC5B2E8D4CD}" srcOrd="4" destOrd="0" parTransId="{0C0E4F3B-F5FF-403C-8B16-B3DCE7653B27}" sibTransId="{D17414D6-7E70-4AEB-835B-95D2CC2FE850}"/>
    <dgm:cxn modelId="{B454BD5B-7DAC-4FCA-A9E5-9F62EB6C6D03}" type="presOf" srcId="{F0177DD1-5532-4EFE-9CD5-365B8B7FCD3A}" destId="{9A74A856-CA14-4835-90D6-18AA4A391194}" srcOrd="0" destOrd="0" presId="urn:microsoft.com/office/officeart/2005/8/layout/cycle6"/>
    <dgm:cxn modelId="{43921E7F-91A4-48A2-AA33-01ADD9ED5838}" srcId="{72FD5148-27C3-47D4-B932-EA41B09C420C}" destId="{4828B62F-D627-437C-B4E3-C81B176B7D31}" srcOrd="1" destOrd="0" parTransId="{5A10E871-16A1-4BC3-BC1C-8CA16C340537}" sibTransId="{6E745647-15F3-4949-8AB7-E35923FAE887}"/>
    <dgm:cxn modelId="{2D9381ED-DF7E-4672-814B-51E6A3BF161B}" type="presOf" srcId="{0A11A8AD-5149-495C-8D23-71141655FFDD}" destId="{7C43AFA5-53D8-4494-AAB9-DE897DD70927}" srcOrd="0" destOrd="0" presId="urn:microsoft.com/office/officeart/2005/8/layout/cycle6"/>
    <dgm:cxn modelId="{3FDB76C9-1A20-40FB-8983-153873CEFEE8}" type="presOf" srcId="{D17414D6-7E70-4AEB-835B-95D2CC2FE850}" destId="{3C7994D5-1FCE-4CB1-A539-EFD038D6021D}" srcOrd="0" destOrd="0" presId="urn:microsoft.com/office/officeart/2005/8/layout/cycle6"/>
    <dgm:cxn modelId="{4C8487AE-5CDA-4C03-9E0C-C76874AF5141}" type="presOf" srcId="{6E745647-15F3-4949-8AB7-E35923FAE887}" destId="{D88B5D6E-8090-42BB-B5F1-64A5B3D7FB42}" srcOrd="0" destOrd="0" presId="urn:microsoft.com/office/officeart/2005/8/layout/cycle6"/>
    <dgm:cxn modelId="{1B79B8E1-CE82-4381-BF50-56CD7F136D47}" srcId="{72FD5148-27C3-47D4-B932-EA41B09C420C}" destId="{A7CBA4E8-E0D9-4C41-9430-0B51529CDDC9}" srcOrd="3" destOrd="0" parTransId="{F3BB7544-FAA0-4AAB-A02D-8FC1779C8ABC}" sibTransId="{1C6C9109-5573-41E5-9783-C4F3E68FBA66}"/>
    <dgm:cxn modelId="{5395612C-B2EF-4494-9B00-8D55D7966624}" type="presOf" srcId="{1C6C9109-5573-41E5-9783-C4F3E68FBA66}" destId="{5987BE64-80BD-42BA-92CC-A49E2F7B505C}" srcOrd="0" destOrd="0" presId="urn:microsoft.com/office/officeart/2005/8/layout/cycle6"/>
    <dgm:cxn modelId="{5F982C98-1EBB-4B4E-BAA0-E4A7F2A66FEF}" type="presOf" srcId="{7AA6C9D0-35C9-401D-AD62-C4094628B6EE}" destId="{B7A1544A-5594-4700-8441-BF46F5736E02}" srcOrd="0" destOrd="0" presId="urn:microsoft.com/office/officeart/2005/8/layout/cycle6"/>
    <dgm:cxn modelId="{0582D6F8-3065-4482-90FD-53041D805579}" type="presOf" srcId="{1F2E043D-6EB9-4DA0-85FF-B6E8E874DB99}" destId="{CA0BC833-0BC4-421E-A57B-CF7E244131B2}" srcOrd="0" destOrd="0" presId="urn:microsoft.com/office/officeart/2005/8/layout/cycle6"/>
    <dgm:cxn modelId="{9E5FC937-CDA3-420D-82DE-4BD36B4097AF}" type="presParOf" srcId="{A0D781F0-6BA8-4446-BA46-623D53652CFB}" destId="{7C43AFA5-53D8-4494-AAB9-DE897DD70927}" srcOrd="0" destOrd="0" presId="urn:microsoft.com/office/officeart/2005/8/layout/cycle6"/>
    <dgm:cxn modelId="{AB9FA102-577E-4CA4-BED6-1D4636FB39B5}" type="presParOf" srcId="{A0D781F0-6BA8-4446-BA46-623D53652CFB}" destId="{C9C50996-5AF0-469E-B8DF-3ABBC3D0303C}" srcOrd="1" destOrd="0" presId="urn:microsoft.com/office/officeart/2005/8/layout/cycle6"/>
    <dgm:cxn modelId="{F84C200A-318F-4F3B-AFFF-CC7E012C1BB6}" type="presParOf" srcId="{A0D781F0-6BA8-4446-BA46-623D53652CFB}" destId="{B7A1544A-5594-4700-8441-BF46F5736E02}" srcOrd="2" destOrd="0" presId="urn:microsoft.com/office/officeart/2005/8/layout/cycle6"/>
    <dgm:cxn modelId="{C85408E7-BA7B-4965-96D9-C29EC6F6786C}" type="presParOf" srcId="{A0D781F0-6BA8-4446-BA46-623D53652CFB}" destId="{2FBF2AD5-3598-4EB5-B42D-CE034FDAF54B}" srcOrd="3" destOrd="0" presId="urn:microsoft.com/office/officeart/2005/8/layout/cycle6"/>
    <dgm:cxn modelId="{B5CDC920-8DB0-4544-BEB3-4D1BDB46FE04}" type="presParOf" srcId="{A0D781F0-6BA8-4446-BA46-623D53652CFB}" destId="{873F973B-2D14-477B-AB9F-B50F002285E4}" srcOrd="4" destOrd="0" presId="urn:microsoft.com/office/officeart/2005/8/layout/cycle6"/>
    <dgm:cxn modelId="{FFB63B8F-7603-4D04-B517-05C9565AE863}" type="presParOf" srcId="{A0D781F0-6BA8-4446-BA46-623D53652CFB}" destId="{D88B5D6E-8090-42BB-B5F1-64A5B3D7FB42}" srcOrd="5" destOrd="0" presId="urn:microsoft.com/office/officeart/2005/8/layout/cycle6"/>
    <dgm:cxn modelId="{FE9B33C0-8F7F-410D-A1DE-0DC2FF5E9590}" type="presParOf" srcId="{A0D781F0-6BA8-4446-BA46-623D53652CFB}" destId="{CA0BC833-0BC4-421E-A57B-CF7E244131B2}" srcOrd="6" destOrd="0" presId="urn:microsoft.com/office/officeart/2005/8/layout/cycle6"/>
    <dgm:cxn modelId="{19EBFD49-E087-4B16-BA48-B977058DC98C}" type="presParOf" srcId="{A0D781F0-6BA8-4446-BA46-623D53652CFB}" destId="{4A4C4E9B-C65F-4A9F-9966-512FA77FAF1A}" srcOrd="7" destOrd="0" presId="urn:microsoft.com/office/officeart/2005/8/layout/cycle6"/>
    <dgm:cxn modelId="{979A4630-0255-406E-AB52-6413555C47F0}" type="presParOf" srcId="{A0D781F0-6BA8-4446-BA46-623D53652CFB}" destId="{9A74A856-CA14-4835-90D6-18AA4A391194}" srcOrd="8" destOrd="0" presId="urn:microsoft.com/office/officeart/2005/8/layout/cycle6"/>
    <dgm:cxn modelId="{FFEA16FE-9945-40A0-9695-B7E8D7B6B09F}" type="presParOf" srcId="{A0D781F0-6BA8-4446-BA46-623D53652CFB}" destId="{9BF65279-B1C9-4165-A841-84099B7C6CB0}" srcOrd="9" destOrd="0" presId="urn:microsoft.com/office/officeart/2005/8/layout/cycle6"/>
    <dgm:cxn modelId="{92F056FB-E622-412B-8672-0CBE3435967F}" type="presParOf" srcId="{A0D781F0-6BA8-4446-BA46-623D53652CFB}" destId="{94166A4A-B188-47E6-8F9A-ABEB999E2429}" srcOrd="10" destOrd="0" presId="urn:microsoft.com/office/officeart/2005/8/layout/cycle6"/>
    <dgm:cxn modelId="{3BDF6CCD-E888-47E6-9F1B-25DB2F75DA64}" type="presParOf" srcId="{A0D781F0-6BA8-4446-BA46-623D53652CFB}" destId="{5987BE64-80BD-42BA-92CC-A49E2F7B505C}" srcOrd="11" destOrd="0" presId="urn:microsoft.com/office/officeart/2005/8/layout/cycle6"/>
    <dgm:cxn modelId="{188C65CF-E874-4A97-B229-53326C4F20D6}" type="presParOf" srcId="{A0D781F0-6BA8-4446-BA46-623D53652CFB}" destId="{FC223EF2-0E77-4D48-AB3C-278BF61C5CE9}" srcOrd="12" destOrd="0" presId="urn:microsoft.com/office/officeart/2005/8/layout/cycle6"/>
    <dgm:cxn modelId="{08ECD047-BF93-45AE-B3DE-CEEF3ACED615}" type="presParOf" srcId="{A0D781F0-6BA8-4446-BA46-623D53652CFB}" destId="{2E1513E0-BAD7-4040-9B05-4132307A719A}" srcOrd="13" destOrd="0" presId="urn:microsoft.com/office/officeart/2005/8/layout/cycle6"/>
    <dgm:cxn modelId="{1C97BE23-8F69-41CE-B3C3-31DB0207E144}" type="presParOf" srcId="{A0D781F0-6BA8-4446-BA46-623D53652CFB}" destId="{3C7994D5-1FCE-4CB1-A539-EFD038D6021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57E693-150C-4792-8D58-517FEB0BDA1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3442849-C272-4336-9319-3307A19423A2}">
      <dgm:prSet/>
      <dgm:spPr/>
      <dgm:t>
        <a:bodyPr/>
        <a:lstStyle/>
        <a:p>
          <a:r>
            <a:rPr lang="hr-HR"/>
            <a:t>Ana Radošić- kućica sa</a:t>
          </a:r>
          <a:endParaRPr lang="en-US"/>
        </a:p>
      </dgm:t>
    </dgm:pt>
    <dgm:pt modelId="{0A27C5DB-D2FB-4F9B-9709-83119DF611CE}" type="parTrans" cxnId="{62823DE4-0B4E-44E5-B8A6-10F582C935F8}">
      <dgm:prSet/>
      <dgm:spPr/>
      <dgm:t>
        <a:bodyPr/>
        <a:lstStyle/>
        <a:p>
          <a:endParaRPr lang="en-US"/>
        </a:p>
      </dgm:t>
    </dgm:pt>
    <dgm:pt modelId="{4C36C613-7DCC-4D86-BC40-190D6A5EED3E}" type="sibTrans" cxnId="{62823DE4-0B4E-44E5-B8A6-10F582C935F8}">
      <dgm:prSet/>
      <dgm:spPr/>
      <dgm:t>
        <a:bodyPr/>
        <a:lstStyle/>
        <a:p>
          <a:endParaRPr lang="en-US"/>
        </a:p>
      </dgm:t>
    </dgm:pt>
    <dgm:pt modelId="{136E79DE-BC0C-409B-A237-B4271CA33E87}">
      <dgm:prSet/>
      <dgm:spPr/>
      <dgm:t>
        <a:bodyPr/>
        <a:lstStyle/>
        <a:p>
          <a:r>
            <a:rPr lang="hr-HR"/>
            <a:t>Marin Kohajda i Roko Katarina-maketa gradskih bazena</a:t>
          </a:r>
          <a:endParaRPr lang="en-US"/>
        </a:p>
      </dgm:t>
    </dgm:pt>
    <dgm:pt modelId="{C0C7C651-A1F3-4219-8C7B-02578E4D4359}" type="parTrans" cxnId="{8C9BB999-11D8-4D78-9CDD-4BF418020411}">
      <dgm:prSet/>
      <dgm:spPr/>
      <dgm:t>
        <a:bodyPr/>
        <a:lstStyle/>
        <a:p>
          <a:endParaRPr lang="en-US"/>
        </a:p>
      </dgm:t>
    </dgm:pt>
    <dgm:pt modelId="{A2528068-E53C-4CF5-9108-483BAB32237F}" type="sibTrans" cxnId="{8C9BB999-11D8-4D78-9CDD-4BF418020411}">
      <dgm:prSet/>
      <dgm:spPr/>
      <dgm:t>
        <a:bodyPr/>
        <a:lstStyle/>
        <a:p>
          <a:endParaRPr lang="en-US"/>
        </a:p>
      </dgm:t>
    </dgm:pt>
    <dgm:pt modelId="{8DAB0971-BAB3-477D-939E-E209FE7FE510}">
      <dgm:prSet/>
      <dgm:spPr/>
      <dgm:t>
        <a:bodyPr/>
        <a:lstStyle/>
        <a:p>
          <a:r>
            <a:rPr lang="hr-HR"/>
            <a:t>Laura Antunović- pernica od papira</a:t>
          </a:r>
          <a:endParaRPr lang="en-US"/>
        </a:p>
      </dgm:t>
    </dgm:pt>
    <dgm:pt modelId="{D61E20DA-4320-4EE3-A14C-D00C58A852F0}" type="parTrans" cxnId="{19F9E4A5-2C5C-4F82-8459-9D83D041BF82}">
      <dgm:prSet/>
      <dgm:spPr/>
      <dgm:t>
        <a:bodyPr/>
        <a:lstStyle/>
        <a:p>
          <a:endParaRPr lang="en-US"/>
        </a:p>
      </dgm:t>
    </dgm:pt>
    <dgm:pt modelId="{149FEAB1-C202-4416-A352-2AD75713775C}" type="sibTrans" cxnId="{19F9E4A5-2C5C-4F82-8459-9D83D041BF82}">
      <dgm:prSet/>
      <dgm:spPr/>
      <dgm:t>
        <a:bodyPr/>
        <a:lstStyle/>
        <a:p>
          <a:endParaRPr lang="en-US"/>
        </a:p>
      </dgm:t>
    </dgm:pt>
    <dgm:pt modelId="{BD06229A-44A8-4A01-8466-9891FEF37C2E}">
      <dgm:prSet/>
      <dgm:spPr/>
      <dgm:t>
        <a:bodyPr/>
        <a:lstStyle/>
        <a:p>
          <a:r>
            <a:rPr lang="hr-HR"/>
            <a:t>Mirta Grgić- zimska kućica</a:t>
          </a:r>
          <a:endParaRPr lang="en-US"/>
        </a:p>
      </dgm:t>
    </dgm:pt>
    <dgm:pt modelId="{F7397D92-86C0-45E5-9942-8446CF41B87F}" type="parTrans" cxnId="{2ADDD62D-7BD5-4718-A17B-035654E42671}">
      <dgm:prSet/>
      <dgm:spPr/>
      <dgm:t>
        <a:bodyPr/>
        <a:lstStyle/>
        <a:p>
          <a:endParaRPr lang="en-US"/>
        </a:p>
      </dgm:t>
    </dgm:pt>
    <dgm:pt modelId="{8F7B9B1A-FAD9-4B77-9C5A-B4464405213B}" type="sibTrans" cxnId="{2ADDD62D-7BD5-4718-A17B-035654E42671}">
      <dgm:prSet/>
      <dgm:spPr/>
      <dgm:t>
        <a:bodyPr/>
        <a:lstStyle/>
        <a:p>
          <a:endParaRPr lang="en-US"/>
        </a:p>
      </dgm:t>
    </dgm:pt>
    <dgm:pt modelId="{C0DC1DB7-428F-4C27-A814-F69084A6C166}">
      <dgm:prSet/>
      <dgm:spPr/>
      <dgm:t>
        <a:bodyPr/>
        <a:lstStyle/>
        <a:p>
          <a:r>
            <a:rPr lang="hr-HR"/>
            <a:t>Petra Žeruk i Izabela Čolić – maketa Sunčevog sustava</a:t>
          </a:r>
          <a:endParaRPr lang="en-US"/>
        </a:p>
      </dgm:t>
    </dgm:pt>
    <dgm:pt modelId="{1F7C6939-CE93-4A0B-88F9-2D8DA4EF5F54}" type="parTrans" cxnId="{ED06467F-8DDB-4111-BE8C-06B8B33020C6}">
      <dgm:prSet/>
      <dgm:spPr/>
      <dgm:t>
        <a:bodyPr/>
        <a:lstStyle/>
        <a:p>
          <a:endParaRPr lang="en-US"/>
        </a:p>
      </dgm:t>
    </dgm:pt>
    <dgm:pt modelId="{CF46446C-A774-49A0-A29F-640B9EB10EAE}" type="sibTrans" cxnId="{ED06467F-8DDB-4111-BE8C-06B8B33020C6}">
      <dgm:prSet/>
      <dgm:spPr/>
      <dgm:t>
        <a:bodyPr/>
        <a:lstStyle/>
        <a:p>
          <a:endParaRPr lang="en-US"/>
        </a:p>
      </dgm:t>
    </dgm:pt>
    <dgm:pt modelId="{098F6D41-45FD-4B76-9FF7-BF6B1F1099FD}">
      <dgm:prSet/>
      <dgm:spPr/>
      <dgm:t>
        <a:bodyPr/>
        <a:lstStyle/>
        <a:p>
          <a:r>
            <a:rPr lang="hr-HR"/>
            <a:t>Marija Kajtazi i Marta Jakirčević- klizalište</a:t>
          </a:r>
          <a:endParaRPr lang="en-US"/>
        </a:p>
      </dgm:t>
    </dgm:pt>
    <dgm:pt modelId="{2DEA4706-636F-488D-8575-F957CE0CC86F}" type="parTrans" cxnId="{CBA1BF85-ADE3-432E-8968-861A8CCE7642}">
      <dgm:prSet/>
      <dgm:spPr/>
      <dgm:t>
        <a:bodyPr/>
        <a:lstStyle/>
        <a:p>
          <a:endParaRPr lang="en-US"/>
        </a:p>
      </dgm:t>
    </dgm:pt>
    <dgm:pt modelId="{0F166928-ACEF-4B50-9460-031C5BC48986}" type="sibTrans" cxnId="{CBA1BF85-ADE3-432E-8968-861A8CCE7642}">
      <dgm:prSet/>
      <dgm:spPr/>
      <dgm:t>
        <a:bodyPr/>
        <a:lstStyle/>
        <a:p>
          <a:endParaRPr lang="en-US"/>
        </a:p>
      </dgm:t>
    </dgm:pt>
    <dgm:pt modelId="{A058C8BA-2A10-44CA-A70A-C36B2BEE7F38}">
      <dgm:prSet/>
      <dgm:spPr/>
      <dgm:t>
        <a:bodyPr/>
        <a:lstStyle/>
        <a:p>
          <a:r>
            <a:rPr lang="hr-HR"/>
            <a:t>Domagoj Hace Jaroš- kućica </a:t>
          </a:r>
          <a:endParaRPr lang="en-US"/>
        </a:p>
      </dgm:t>
    </dgm:pt>
    <dgm:pt modelId="{7051B019-1E22-4517-BAEE-7B659780B89B}" type="parTrans" cxnId="{2859AEDA-1562-4F66-BDC7-79DD21F7E6BD}">
      <dgm:prSet/>
      <dgm:spPr/>
      <dgm:t>
        <a:bodyPr/>
        <a:lstStyle/>
        <a:p>
          <a:endParaRPr lang="en-US"/>
        </a:p>
      </dgm:t>
    </dgm:pt>
    <dgm:pt modelId="{F5CBF9F3-74C3-47A4-B73E-ABD32BBC7A10}" type="sibTrans" cxnId="{2859AEDA-1562-4F66-BDC7-79DD21F7E6BD}">
      <dgm:prSet/>
      <dgm:spPr/>
      <dgm:t>
        <a:bodyPr/>
        <a:lstStyle/>
        <a:p>
          <a:endParaRPr lang="en-US"/>
        </a:p>
      </dgm:t>
    </dgm:pt>
    <dgm:pt modelId="{CA124A6F-7E25-4D02-8299-656411342A0E}">
      <dgm:prSet/>
      <dgm:spPr/>
      <dgm:t>
        <a:bodyPr/>
        <a:lstStyle/>
        <a:p>
          <a:r>
            <a:rPr lang="hr-HR"/>
            <a:t>Lucija Klarić i Lana Piškulić- kućica</a:t>
          </a:r>
          <a:endParaRPr lang="en-US"/>
        </a:p>
      </dgm:t>
    </dgm:pt>
    <dgm:pt modelId="{D89A54B2-3A48-4862-9277-FC19833CC550}" type="parTrans" cxnId="{98C2BFEB-ECCD-4D5D-A08A-BA75089F4617}">
      <dgm:prSet/>
      <dgm:spPr/>
      <dgm:t>
        <a:bodyPr/>
        <a:lstStyle/>
        <a:p>
          <a:endParaRPr lang="en-US"/>
        </a:p>
      </dgm:t>
    </dgm:pt>
    <dgm:pt modelId="{0B28AABA-5248-43D5-BD81-87EC4DCB7AF4}" type="sibTrans" cxnId="{98C2BFEB-ECCD-4D5D-A08A-BA75089F4617}">
      <dgm:prSet/>
      <dgm:spPr/>
      <dgm:t>
        <a:bodyPr/>
        <a:lstStyle/>
        <a:p>
          <a:endParaRPr lang="en-US"/>
        </a:p>
      </dgm:t>
    </dgm:pt>
    <dgm:pt modelId="{0A9F7DF3-18D1-4B53-B82E-5A9CF9E855E6}">
      <dgm:prSet/>
      <dgm:spPr/>
      <dgm:t>
        <a:bodyPr/>
        <a:lstStyle/>
        <a:p>
          <a:r>
            <a:rPr lang="hr-HR"/>
            <a:t>Mia Šokić i Nika Štrkalj- Vukovarski toranj</a:t>
          </a:r>
          <a:endParaRPr lang="en-US"/>
        </a:p>
      </dgm:t>
    </dgm:pt>
    <dgm:pt modelId="{241003D4-0C49-4E11-81B2-313FFB6E8736}" type="parTrans" cxnId="{69FDAD7F-B264-492F-B90F-1F71731A84F3}">
      <dgm:prSet/>
      <dgm:spPr/>
      <dgm:t>
        <a:bodyPr/>
        <a:lstStyle/>
        <a:p>
          <a:endParaRPr lang="en-US"/>
        </a:p>
      </dgm:t>
    </dgm:pt>
    <dgm:pt modelId="{267FEAFA-DCB9-48F8-BDD0-81553D717642}" type="sibTrans" cxnId="{69FDAD7F-B264-492F-B90F-1F71731A84F3}">
      <dgm:prSet/>
      <dgm:spPr/>
      <dgm:t>
        <a:bodyPr/>
        <a:lstStyle/>
        <a:p>
          <a:endParaRPr lang="en-US"/>
        </a:p>
      </dgm:t>
    </dgm:pt>
    <dgm:pt modelId="{145D6F7E-3C1F-488C-A039-F83685AA01B2}">
      <dgm:prSet/>
      <dgm:spPr/>
      <dgm:t>
        <a:bodyPr/>
        <a:lstStyle/>
        <a:p>
          <a:r>
            <a:rPr lang="hr-HR"/>
            <a:t>Fran Turkalj, Nikša Valentić i Mihael Vonić- maketa naše škole</a:t>
          </a:r>
          <a:endParaRPr lang="en-US"/>
        </a:p>
      </dgm:t>
    </dgm:pt>
    <dgm:pt modelId="{9CE32FD6-333D-4B90-AAEA-17323E06A804}" type="parTrans" cxnId="{C62DBDF3-097D-4A53-9BB2-E07139C7703D}">
      <dgm:prSet/>
      <dgm:spPr/>
      <dgm:t>
        <a:bodyPr/>
        <a:lstStyle/>
        <a:p>
          <a:endParaRPr lang="en-US"/>
        </a:p>
      </dgm:t>
    </dgm:pt>
    <dgm:pt modelId="{33DF18A6-1078-4BCF-9938-C3AFF5503C02}" type="sibTrans" cxnId="{C62DBDF3-097D-4A53-9BB2-E07139C7703D}">
      <dgm:prSet/>
      <dgm:spPr/>
      <dgm:t>
        <a:bodyPr/>
        <a:lstStyle/>
        <a:p>
          <a:endParaRPr lang="en-US"/>
        </a:p>
      </dgm:t>
    </dgm:pt>
    <dgm:pt modelId="{7A9CCE5A-B4B2-4585-93CA-664E0F36B8E2}">
      <dgm:prSet/>
      <dgm:spPr/>
      <dgm:t>
        <a:bodyPr/>
        <a:lstStyle/>
        <a:p>
          <a:r>
            <a:rPr lang="hr-HR"/>
            <a:t>Jakov Žak i Bruno Tomić-vjetrenjača</a:t>
          </a:r>
          <a:endParaRPr lang="en-US"/>
        </a:p>
      </dgm:t>
    </dgm:pt>
    <dgm:pt modelId="{2C70099C-5BEE-47DD-8F4C-4A2449B3F795}" type="parTrans" cxnId="{9D22FB80-F874-453F-AD1E-A4162F00C44B}">
      <dgm:prSet/>
      <dgm:spPr/>
      <dgm:t>
        <a:bodyPr/>
        <a:lstStyle/>
        <a:p>
          <a:endParaRPr lang="en-US"/>
        </a:p>
      </dgm:t>
    </dgm:pt>
    <dgm:pt modelId="{18CD88D8-A6E7-40A3-A6EC-33316F635343}" type="sibTrans" cxnId="{9D22FB80-F874-453F-AD1E-A4162F00C44B}">
      <dgm:prSet/>
      <dgm:spPr/>
      <dgm:t>
        <a:bodyPr/>
        <a:lstStyle/>
        <a:p>
          <a:endParaRPr lang="en-US"/>
        </a:p>
      </dgm:t>
    </dgm:pt>
    <dgm:pt modelId="{E133302C-0C0D-4605-B4F9-A44AA40CE278}">
      <dgm:prSet/>
      <dgm:spPr/>
      <dgm:t>
        <a:bodyPr/>
        <a:lstStyle/>
        <a:p>
          <a:r>
            <a:rPr lang="hr-HR"/>
            <a:t>Tijana i Lorena Gubić- Pelješki most</a:t>
          </a:r>
          <a:endParaRPr lang="en-US"/>
        </a:p>
      </dgm:t>
    </dgm:pt>
    <dgm:pt modelId="{92F9249D-BB67-43F5-A75C-6F64C980C58D}" type="parTrans" cxnId="{11EC7C60-577E-4CF1-878F-7BA9BD9910D6}">
      <dgm:prSet/>
      <dgm:spPr/>
      <dgm:t>
        <a:bodyPr/>
        <a:lstStyle/>
        <a:p>
          <a:endParaRPr lang="en-US"/>
        </a:p>
      </dgm:t>
    </dgm:pt>
    <dgm:pt modelId="{74BDD865-EE21-4E3F-ADDE-C94B382B332E}" type="sibTrans" cxnId="{11EC7C60-577E-4CF1-878F-7BA9BD9910D6}">
      <dgm:prSet/>
      <dgm:spPr/>
      <dgm:t>
        <a:bodyPr/>
        <a:lstStyle/>
        <a:p>
          <a:endParaRPr lang="en-US"/>
        </a:p>
      </dgm:t>
    </dgm:pt>
    <dgm:pt modelId="{DDA659C6-88AE-498E-9081-C64FAF439147}">
      <dgm:prSet/>
      <dgm:spPr/>
      <dgm:t>
        <a:bodyPr/>
        <a:lstStyle/>
        <a:p>
          <a:r>
            <a:rPr lang="hr-HR"/>
            <a:t>Luka Curać i Bruno Janković-katapult</a:t>
          </a:r>
          <a:endParaRPr lang="en-US"/>
        </a:p>
      </dgm:t>
    </dgm:pt>
    <dgm:pt modelId="{52C6EE39-3AF1-4A47-BD24-3EE249F4DD21}" type="parTrans" cxnId="{5B1D21B4-C3F5-4F06-84F9-2797EBD5FF5B}">
      <dgm:prSet/>
      <dgm:spPr/>
      <dgm:t>
        <a:bodyPr/>
        <a:lstStyle/>
        <a:p>
          <a:endParaRPr lang="en-US"/>
        </a:p>
      </dgm:t>
    </dgm:pt>
    <dgm:pt modelId="{A1BA1025-9389-480A-94AF-859E3C3FC128}" type="sibTrans" cxnId="{5B1D21B4-C3F5-4F06-84F9-2797EBD5FF5B}">
      <dgm:prSet/>
      <dgm:spPr/>
      <dgm:t>
        <a:bodyPr/>
        <a:lstStyle/>
        <a:p>
          <a:endParaRPr lang="en-US"/>
        </a:p>
      </dgm:t>
    </dgm:pt>
    <dgm:pt modelId="{082DC86A-C5A2-4AB2-BA0F-7DC83CF00C1D}">
      <dgm:prSet/>
      <dgm:spPr/>
      <dgm:t>
        <a:bodyPr/>
        <a:lstStyle/>
        <a:p>
          <a:r>
            <a:rPr lang="hr-HR"/>
            <a:t>Antonio Matošević Jelenić-park prirode</a:t>
          </a:r>
          <a:endParaRPr lang="en-US"/>
        </a:p>
      </dgm:t>
    </dgm:pt>
    <dgm:pt modelId="{5E36094A-725E-4913-A1C7-B30500830B31}" type="parTrans" cxnId="{A9015C3D-C5E8-4B13-8461-DC480CDCB848}">
      <dgm:prSet/>
      <dgm:spPr/>
      <dgm:t>
        <a:bodyPr/>
        <a:lstStyle/>
        <a:p>
          <a:endParaRPr lang="en-US"/>
        </a:p>
      </dgm:t>
    </dgm:pt>
    <dgm:pt modelId="{86636FF6-F6CD-4781-A760-47F434C6041E}" type="sibTrans" cxnId="{A9015C3D-C5E8-4B13-8461-DC480CDCB848}">
      <dgm:prSet/>
      <dgm:spPr/>
      <dgm:t>
        <a:bodyPr/>
        <a:lstStyle/>
        <a:p>
          <a:endParaRPr lang="en-US"/>
        </a:p>
      </dgm:t>
    </dgm:pt>
    <dgm:pt modelId="{A4ACA9E8-EAAF-4B29-9462-D50FD36B102E}">
      <dgm:prSet/>
      <dgm:spPr/>
      <dgm:t>
        <a:bodyPr/>
        <a:lstStyle/>
        <a:p>
          <a:r>
            <a:rPr lang="hr-HR"/>
            <a:t>Lorena Tusić-Big Ben</a:t>
          </a:r>
          <a:endParaRPr lang="en-US"/>
        </a:p>
      </dgm:t>
    </dgm:pt>
    <dgm:pt modelId="{D89CA6B8-0F3D-48CC-974F-EDAC7FCAB648}" type="parTrans" cxnId="{11636542-EA18-4A42-BC25-6FE3259CF71D}">
      <dgm:prSet/>
      <dgm:spPr/>
      <dgm:t>
        <a:bodyPr/>
        <a:lstStyle/>
        <a:p>
          <a:endParaRPr lang="en-US"/>
        </a:p>
      </dgm:t>
    </dgm:pt>
    <dgm:pt modelId="{9ABA7CA7-E193-4F8C-BD9F-64124CEDCE34}" type="sibTrans" cxnId="{11636542-EA18-4A42-BC25-6FE3259CF71D}">
      <dgm:prSet/>
      <dgm:spPr/>
      <dgm:t>
        <a:bodyPr/>
        <a:lstStyle/>
        <a:p>
          <a:endParaRPr lang="en-US"/>
        </a:p>
      </dgm:t>
    </dgm:pt>
    <dgm:pt modelId="{DC9B97C1-FE7F-4B52-88C7-AE7954DEA250}">
      <dgm:prSet/>
      <dgm:spPr/>
      <dgm:t>
        <a:bodyPr/>
        <a:lstStyle/>
        <a:p>
          <a:r>
            <a:rPr lang="hr-HR"/>
            <a:t>Leon Strinavić- vrtuljak</a:t>
          </a:r>
          <a:endParaRPr lang="en-US"/>
        </a:p>
      </dgm:t>
    </dgm:pt>
    <dgm:pt modelId="{D3D1E84A-1D36-40E8-98D8-C5539CDFEB4E}" type="parTrans" cxnId="{C348FF01-32FB-47BF-86D7-BAB635642A8C}">
      <dgm:prSet/>
      <dgm:spPr/>
      <dgm:t>
        <a:bodyPr/>
        <a:lstStyle/>
        <a:p>
          <a:endParaRPr lang="en-US"/>
        </a:p>
      </dgm:t>
    </dgm:pt>
    <dgm:pt modelId="{C14F9E39-0C54-447C-8FE0-7B83975FBF87}" type="sibTrans" cxnId="{C348FF01-32FB-47BF-86D7-BAB635642A8C}">
      <dgm:prSet/>
      <dgm:spPr/>
      <dgm:t>
        <a:bodyPr/>
        <a:lstStyle/>
        <a:p>
          <a:endParaRPr lang="en-US"/>
        </a:p>
      </dgm:t>
    </dgm:pt>
    <dgm:pt modelId="{32972DE2-91AD-40EC-B683-56B33F428806}">
      <dgm:prSet/>
      <dgm:spPr/>
      <dgm:t>
        <a:bodyPr/>
        <a:lstStyle/>
        <a:p>
          <a:r>
            <a:rPr lang="hr-HR"/>
            <a:t>Bruna Pernar i Lucija Šulentić-gradski park</a:t>
          </a:r>
          <a:endParaRPr lang="en-US"/>
        </a:p>
      </dgm:t>
    </dgm:pt>
    <dgm:pt modelId="{5B1F1459-2390-4F88-A7EE-FCA49AC07660}" type="parTrans" cxnId="{4C592FFC-123B-47B0-A6E7-515029899D26}">
      <dgm:prSet/>
      <dgm:spPr/>
      <dgm:t>
        <a:bodyPr/>
        <a:lstStyle/>
        <a:p>
          <a:endParaRPr lang="en-US"/>
        </a:p>
      </dgm:t>
    </dgm:pt>
    <dgm:pt modelId="{3EB3B359-47D8-44FC-BD50-491EDB66EDC4}" type="sibTrans" cxnId="{4C592FFC-123B-47B0-A6E7-515029899D26}">
      <dgm:prSet/>
      <dgm:spPr/>
      <dgm:t>
        <a:bodyPr/>
        <a:lstStyle/>
        <a:p>
          <a:endParaRPr lang="en-US"/>
        </a:p>
      </dgm:t>
    </dgm:pt>
    <dgm:pt modelId="{033732EB-CB91-4A67-A634-448A9B2D9C16}">
      <dgm:prSet/>
      <dgm:spPr/>
      <dgm:t>
        <a:bodyPr/>
        <a:lstStyle/>
        <a:p>
          <a:r>
            <a:rPr lang="hr-HR"/>
            <a:t>Jakov Gerovac-vjetrenjača</a:t>
          </a:r>
          <a:endParaRPr lang="en-US"/>
        </a:p>
      </dgm:t>
    </dgm:pt>
    <dgm:pt modelId="{DFCDB651-902D-46A1-9113-EE745C13FFE5}" type="parTrans" cxnId="{F1B7AB92-F236-4770-813F-EC984BE119B9}">
      <dgm:prSet/>
      <dgm:spPr/>
      <dgm:t>
        <a:bodyPr/>
        <a:lstStyle/>
        <a:p>
          <a:endParaRPr lang="en-US"/>
        </a:p>
      </dgm:t>
    </dgm:pt>
    <dgm:pt modelId="{18B120AD-0017-4722-878F-45D26EE7667A}" type="sibTrans" cxnId="{F1B7AB92-F236-4770-813F-EC984BE119B9}">
      <dgm:prSet/>
      <dgm:spPr/>
      <dgm:t>
        <a:bodyPr/>
        <a:lstStyle/>
        <a:p>
          <a:endParaRPr lang="en-US"/>
        </a:p>
      </dgm:t>
    </dgm:pt>
    <dgm:pt modelId="{1B1FC2BA-402B-441D-AED6-2E577B62AE9F}">
      <dgm:prSet/>
      <dgm:spPr/>
      <dgm:t>
        <a:bodyPr/>
        <a:lstStyle/>
        <a:p>
          <a:r>
            <a:rPr lang="hr-HR"/>
            <a:t>Andro Glavač i Miroslav Oršulić-vulkan</a:t>
          </a:r>
          <a:endParaRPr lang="en-US"/>
        </a:p>
      </dgm:t>
    </dgm:pt>
    <dgm:pt modelId="{973D0EBE-B708-40D7-AB58-E5B36A65C039}" type="parTrans" cxnId="{B22E9A2E-5444-4453-9902-3B2CFE2AB18D}">
      <dgm:prSet/>
      <dgm:spPr/>
      <dgm:t>
        <a:bodyPr/>
        <a:lstStyle/>
        <a:p>
          <a:endParaRPr lang="en-US"/>
        </a:p>
      </dgm:t>
    </dgm:pt>
    <dgm:pt modelId="{21B1785D-C28C-4365-B495-B73792CAA62C}" type="sibTrans" cxnId="{B22E9A2E-5444-4453-9902-3B2CFE2AB18D}">
      <dgm:prSet/>
      <dgm:spPr/>
      <dgm:t>
        <a:bodyPr/>
        <a:lstStyle/>
        <a:p>
          <a:endParaRPr lang="en-US"/>
        </a:p>
      </dgm:t>
    </dgm:pt>
    <dgm:pt modelId="{65D125FB-7D0D-4F7D-9356-DD3EDF33012E}">
      <dgm:prSet/>
      <dgm:spPr/>
      <dgm:t>
        <a:bodyPr/>
        <a:lstStyle/>
        <a:p>
          <a:r>
            <a:rPr lang="hr-HR"/>
            <a:t>Mihael Šapina-kosilica</a:t>
          </a:r>
          <a:endParaRPr lang="en-US"/>
        </a:p>
      </dgm:t>
    </dgm:pt>
    <dgm:pt modelId="{E6BCD6B6-3E13-4417-8929-3ADF59F0E724}" type="parTrans" cxnId="{473822A3-DE06-4C51-907B-64458724D4C8}">
      <dgm:prSet/>
      <dgm:spPr/>
      <dgm:t>
        <a:bodyPr/>
        <a:lstStyle/>
        <a:p>
          <a:endParaRPr lang="en-US"/>
        </a:p>
      </dgm:t>
    </dgm:pt>
    <dgm:pt modelId="{EC9DBEC1-483A-45C5-ADE9-D05B7F3742D8}" type="sibTrans" cxnId="{473822A3-DE06-4C51-907B-64458724D4C8}">
      <dgm:prSet/>
      <dgm:spPr/>
      <dgm:t>
        <a:bodyPr/>
        <a:lstStyle/>
        <a:p>
          <a:endParaRPr lang="en-US"/>
        </a:p>
      </dgm:t>
    </dgm:pt>
    <dgm:pt modelId="{DBB06867-67F6-4BD8-BAB0-CD9EB171065D}">
      <dgm:prSet/>
      <dgm:spPr/>
      <dgm:t>
        <a:bodyPr/>
        <a:lstStyle/>
        <a:p>
          <a:r>
            <a:rPr lang="hr-HR"/>
            <a:t>Jana Jezerčić-kućica s rasvjetom</a:t>
          </a:r>
          <a:endParaRPr lang="en-US"/>
        </a:p>
      </dgm:t>
    </dgm:pt>
    <dgm:pt modelId="{5746682B-572F-403D-9A7F-22088EB6E56F}" type="parTrans" cxnId="{E2685F57-DBCB-4ADC-8CF9-DBF0450A6660}">
      <dgm:prSet/>
      <dgm:spPr/>
      <dgm:t>
        <a:bodyPr/>
        <a:lstStyle/>
        <a:p>
          <a:endParaRPr lang="en-US"/>
        </a:p>
      </dgm:t>
    </dgm:pt>
    <dgm:pt modelId="{C99B22F2-875F-46F5-B301-4F643669A106}" type="sibTrans" cxnId="{E2685F57-DBCB-4ADC-8CF9-DBF0450A6660}">
      <dgm:prSet/>
      <dgm:spPr/>
      <dgm:t>
        <a:bodyPr/>
        <a:lstStyle/>
        <a:p>
          <a:endParaRPr lang="en-US"/>
        </a:p>
      </dgm:t>
    </dgm:pt>
    <dgm:pt modelId="{8C7E17C6-7837-4E1B-A256-F3F1C22D06F8}">
      <dgm:prSet/>
      <dgm:spPr/>
      <dgm:t>
        <a:bodyPr/>
        <a:lstStyle/>
        <a:p>
          <a:r>
            <a:rPr lang="hr-HR"/>
            <a:t>Julija Janković i Sara Rajh-kuća s bazenom</a:t>
          </a:r>
          <a:endParaRPr lang="en-US"/>
        </a:p>
      </dgm:t>
    </dgm:pt>
    <dgm:pt modelId="{564FDBCF-84C9-4F63-9E23-E53CCC17E2AF}" type="parTrans" cxnId="{2F53EAFE-6DA4-4BED-BB77-FB28BF958C0E}">
      <dgm:prSet/>
      <dgm:spPr/>
      <dgm:t>
        <a:bodyPr/>
        <a:lstStyle/>
        <a:p>
          <a:endParaRPr lang="en-US"/>
        </a:p>
      </dgm:t>
    </dgm:pt>
    <dgm:pt modelId="{0A5A2522-CB0D-4B85-B586-2E2465724ABD}" type="sibTrans" cxnId="{2F53EAFE-6DA4-4BED-BB77-FB28BF958C0E}">
      <dgm:prSet/>
      <dgm:spPr/>
      <dgm:t>
        <a:bodyPr/>
        <a:lstStyle/>
        <a:p>
          <a:endParaRPr lang="en-US"/>
        </a:p>
      </dgm:t>
    </dgm:pt>
    <dgm:pt modelId="{107DE011-1CCB-4E5F-87BE-4E0B481072CD}">
      <dgm:prSet/>
      <dgm:spPr/>
      <dgm:t>
        <a:bodyPr/>
        <a:lstStyle/>
        <a:p>
          <a:r>
            <a:rPr lang="hr-HR"/>
            <a:t>Borna Alekšević-vjetrenjača </a:t>
          </a:r>
          <a:endParaRPr lang="en-US"/>
        </a:p>
      </dgm:t>
    </dgm:pt>
    <dgm:pt modelId="{BCB9C1AF-8BC7-4A69-BB42-70F819416B6B}" type="parTrans" cxnId="{075FA7B0-F1AE-4B01-A69C-40353708E6A6}">
      <dgm:prSet/>
      <dgm:spPr/>
      <dgm:t>
        <a:bodyPr/>
        <a:lstStyle/>
        <a:p>
          <a:endParaRPr lang="en-US"/>
        </a:p>
      </dgm:t>
    </dgm:pt>
    <dgm:pt modelId="{6643D33E-A534-4E93-97D9-6AA0F0CB1AF3}" type="sibTrans" cxnId="{075FA7B0-F1AE-4B01-A69C-40353708E6A6}">
      <dgm:prSet/>
      <dgm:spPr/>
      <dgm:t>
        <a:bodyPr/>
        <a:lstStyle/>
        <a:p>
          <a:endParaRPr lang="en-US"/>
        </a:p>
      </dgm:t>
    </dgm:pt>
    <dgm:pt modelId="{C434ECA8-2FF8-4988-B280-250921366A5C}" type="pres">
      <dgm:prSet presAssocID="{F857E693-150C-4792-8D58-517FEB0BDA1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59FCAC96-5462-453A-BF15-71B56A360BC7}" type="pres">
      <dgm:prSet presAssocID="{23442849-C272-4336-9319-3307A19423A2}" presName="node" presStyleLbl="node1" presStyleIdx="0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8FB46A1-C45D-497C-9D8A-44CB509E54A3}" type="pres">
      <dgm:prSet presAssocID="{4C36C613-7DCC-4D86-BC40-190D6A5EED3E}" presName="sibTrans" presStyleCnt="0"/>
      <dgm:spPr/>
    </dgm:pt>
    <dgm:pt modelId="{129C8E44-EC67-42B4-B59B-3774DEC1E7F4}" type="pres">
      <dgm:prSet presAssocID="{136E79DE-BC0C-409B-A237-B4271CA33E87}" presName="node" presStyleLbl="node1" presStyleIdx="1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E400D1A-7C7D-4F93-85E6-A7F00C492CF0}" type="pres">
      <dgm:prSet presAssocID="{A2528068-E53C-4CF5-9108-483BAB32237F}" presName="sibTrans" presStyleCnt="0"/>
      <dgm:spPr/>
    </dgm:pt>
    <dgm:pt modelId="{44F1D515-8337-43D6-85B7-9A642823DA89}" type="pres">
      <dgm:prSet presAssocID="{8DAB0971-BAB3-477D-939E-E209FE7FE510}" presName="node" presStyleLbl="node1" presStyleIdx="2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8966516-A846-4BB0-8715-987828855ABA}" type="pres">
      <dgm:prSet presAssocID="{149FEAB1-C202-4416-A352-2AD75713775C}" presName="sibTrans" presStyleCnt="0"/>
      <dgm:spPr/>
    </dgm:pt>
    <dgm:pt modelId="{DBE51CD5-9AD9-4AA4-B79D-3A2529450DD7}" type="pres">
      <dgm:prSet presAssocID="{BD06229A-44A8-4A01-8466-9891FEF37C2E}" presName="node" presStyleLbl="node1" presStyleIdx="3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3C6A3ED-A318-4B0E-8C30-2F154AA39ACC}" type="pres">
      <dgm:prSet presAssocID="{8F7B9B1A-FAD9-4B77-9C5A-B4464405213B}" presName="sibTrans" presStyleCnt="0"/>
      <dgm:spPr/>
    </dgm:pt>
    <dgm:pt modelId="{D8873885-167B-468A-A1FC-4E7747626EC6}" type="pres">
      <dgm:prSet presAssocID="{C0DC1DB7-428F-4C27-A814-F69084A6C166}" presName="node" presStyleLbl="node1" presStyleIdx="4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2531F00-A106-4178-86EC-2E01DBD3C35F}" type="pres">
      <dgm:prSet presAssocID="{CF46446C-A774-49A0-A29F-640B9EB10EAE}" presName="sibTrans" presStyleCnt="0"/>
      <dgm:spPr/>
    </dgm:pt>
    <dgm:pt modelId="{28926B36-CC15-40EA-83A1-439B594A72C0}" type="pres">
      <dgm:prSet presAssocID="{098F6D41-45FD-4B76-9FF7-BF6B1F1099FD}" presName="node" presStyleLbl="node1" presStyleIdx="5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04BBFBE-7C97-47FB-A71E-684642A831E1}" type="pres">
      <dgm:prSet presAssocID="{0F166928-ACEF-4B50-9460-031C5BC48986}" presName="sibTrans" presStyleCnt="0"/>
      <dgm:spPr/>
    </dgm:pt>
    <dgm:pt modelId="{8C3A56B8-03DE-479D-A510-9139E8DA2CF2}" type="pres">
      <dgm:prSet presAssocID="{A058C8BA-2A10-44CA-A70A-C36B2BEE7F38}" presName="node" presStyleLbl="node1" presStyleIdx="6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D6C4A50-2AF8-436D-AD40-DD1EDC6F4876}" type="pres">
      <dgm:prSet presAssocID="{F5CBF9F3-74C3-47A4-B73E-ABD32BBC7A10}" presName="sibTrans" presStyleCnt="0"/>
      <dgm:spPr/>
    </dgm:pt>
    <dgm:pt modelId="{963624A6-85FA-45C6-9308-145770EAB7FE}" type="pres">
      <dgm:prSet presAssocID="{CA124A6F-7E25-4D02-8299-656411342A0E}" presName="node" presStyleLbl="node1" presStyleIdx="7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952FA47-3F6F-4E9F-B074-A64C5710FA47}" type="pres">
      <dgm:prSet presAssocID="{0B28AABA-5248-43D5-BD81-87EC4DCB7AF4}" presName="sibTrans" presStyleCnt="0"/>
      <dgm:spPr/>
    </dgm:pt>
    <dgm:pt modelId="{341B6204-BB5A-48C7-B6CF-B3CA467B8004}" type="pres">
      <dgm:prSet presAssocID="{0A9F7DF3-18D1-4B53-B82E-5A9CF9E855E6}" presName="node" presStyleLbl="node1" presStyleIdx="8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FFEC364-EAD6-468C-9262-650E29AA7665}" type="pres">
      <dgm:prSet presAssocID="{267FEAFA-DCB9-48F8-BDD0-81553D717642}" presName="sibTrans" presStyleCnt="0"/>
      <dgm:spPr/>
    </dgm:pt>
    <dgm:pt modelId="{10C50341-2B38-4500-A99E-0A23D9715F2B}" type="pres">
      <dgm:prSet presAssocID="{145D6F7E-3C1F-488C-A039-F83685AA01B2}" presName="node" presStyleLbl="node1" presStyleIdx="9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B2FB4F4-433D-4456-ADFA-41BA6221FDEF}" type="pres">
      <dgm:prSet presAssocID="{33DF18A6-1078-4BCF-9938-C3AFF5503C02}" presName="sibTrans" presStyleCnt="0"/>
      <dgm:spPr/>
    </dgm:pt>
    <dgm:pt modelId="{8956DB5A-7A5F-4388-A5C6-F76A9836988E}" type="pres">
      <dgm:prSet presAssocID="{7A9CCE5A-B4B2-4585-93CA-664E0F36B8E2}" presName="node" presStyleLbl="node1" presStyleIdx="10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876CC68-252E-4ADC-90D7-2B27421B46BA}" type="pres">
      <dgm:prSet presAssocID="{18CD88D8-A6E7-40A3-A6EC-33316F635343}" presName="sibTrans" presStyleCnt="0"/>
      <dgm:spPr/>
    </dgm:pt>
    <dgm:pt modelId="{0A681F8C-7CCD-4A7F-9EE3-FDEB924BB022}" type="pres">
      <dgm:prSet presAssocID="{E133302C-0C0D-4605-B4F9-A44AA40CE278}" presName="node" presStyleLbl="node1" presStyleIdx="11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A5E5B13-B860-4229-8268-1448F6C4839F}" type="pres">
      <dgm:prSet presAssocID="{74BDD865-EE21-4E3F-ADDE-C94B382B332E}" presName="sibTrans" presStyleCnt="0"/>
      <dgm:spPr/>
    </dgm:pt>
    <dgm:pt modelId="{FE4D5BB7-124A-4BB9-809D-DE8DF153C7D7}" type="pres">
      <dgm:prSet presAssocID="{DDA659C6-88AE-498E-9081-C64FAF439147}" presName="node" presStyleLbl="node1" presStyleIdx="12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2A12658-8D2C-4186-82CD-6AEEE47B4E90}" type="pres">
      <dgm:prSet presAssocID="{A1BA1025-9389-480A-94AF-859E3C3FC128}" presName="sibTrans" presStyleCnt="0"/>
      <dgm:spPr/>
    </dgm:pt>
    <dgm:pt modelId="{A13D464E-7487-4146-A02A-744925F3DB98}" type="pres">
      <dgm:prSet presAssocID="{082DC86A-C5A2-4AB2-BA0F-7DC83CF00C1D}" presName="node" presStyleLbl="node1" presStyleIdx="13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ADC57E8-EA71-4C61-8478-03E1E6D3DEE2}" type="pres">
      <dgm:prSet presAssocID="{86636FF6-F6CD-4781-A760-47F434C6041E}" presName="sibTrans" presStyleCnt="0"/>
      <dgm:spPr/>
    </dgm:pt>
    <dgm:pt modelId="{1B6AA182-100C-442D-944B-D489CD807481}" type="pres">
      <dgm:prSet presAssocID="{A4ACA9E8-EAAF-4B29-9462-D50FD36B102E}" presName="node" presStyleLbl="node1" presStyleIdx="14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5DF57FC-9F3F-48B7-88D6-59C307AFAF42}" type="pres">
      <dgm:prSet presAssocID="{9ABA7CA7-E193-4F8C-BD9F-64124CEDCE34}" presName="sibTrans" presStyleCnt="0"/>
      <dgm:spPr/>
    </dgm:pt>
    <dgm:pt modelId="{7C933EA6-0840-4824-92D3-840F2A7ECFF8}" type="pres">
      <dgm:prSet presAssocID="{DC9B97C1-FE7F-4B52-88C7-AE7954DEA250}" presName="node" presStyleLbl="node1" presStyleIdx="15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628DF9B-1485-414D-9277-230606C355A5}" type="pres">
      <dgm:prSet presAssocID="{C14F9E39-0C54-447C-8FE0-7B83975FBF87}" presName="sibTrans" presStyleCnt="0"/>
      <dgm:spPr/>
    </dgm:pt>
    <dgm:pt modelId="{5C3B058F-97FC-4422-BE35-62D11889169E}" type="pres">
      <dgm:prSet presAssocID="{32972DE2-91AD-40EC-B683-56B33F428806}" presName="node" presStyleLbl="node1" presStyleIdx="16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009DF58-C5F0-400D-8F77-32CD2481A2D2}" type="pres">
      <dgm:prSet presAssocID="{3EB3B359-47D8-44FC-BD50-491EDB66EDC4}" presName="sibTrans" presStyleCnt="0"/>
      <dgm:spPr/>
    </dgm:pt>
    <dgm:pt modelId="{C765B3FD-4BF8-4D99-9237-D919BED6280E}" type="pres">
      <dgm:prSet presAssocID="{033732EB-CB91-4A67-A634-448A9B2D9C16}" presName="node" presStyleLbl="node1" presStyleIdx="17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1AC684-64F3-4470-B7D1-9156F790FC64}" type="pres">
      <dgm:prSet presAssocID="{18B120AD-0017-4722-878F-45D26EE7667A}" presName="sibTrans" presStyleCnt="0"/>
      <dgm:spPr/>
    </dgm:pt>
    <dgm:pt modelId="{A3FC23A9-508C-41BB-9A1C-68C5837DDB05}" type="pres">
      <dgm:prSet presAssocID="{1B1FC2BA-402B-441D-AED6-2E577B62AE9F}" presName="node" presStyleLbl="node1" presStyleIdx="18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B442A51-63B8-46FC-B6FB-981F3E1A08E0}" type="pres">
      <dgm:prSet presAssocID="{21B1785D-C28C-4365-B495-B73792CAA62C}" presName="sibTrans" presStyleCnt="0"/>
      <dgm:spPr/>
    </dgm:pt>
    <dgm:pt modelId="{E83B889F-1E71-43FF-BBB6-52113A5863BD}" type="pres">
      <dgm:prSet presAssocID="{65D125FB-7D0D-4F7D-9356-DD3EDF33012E}" presName="node" presStyleLbl="node1" presStyleIdx="19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1D57F2C-F7E9-4FE9-A290-D0BB48A5F13F}" type="pres">
      <dgm:prSet presAssocID="{EC9DBEC1-483A-45C5-ADE9-D05B7F3742D8}" presName="sibTrans" presStyleCnt="0"/>
      <dgm:spPr/>
    </dgm:pt>
    <dgm:pt modelId="{3ED2BAD4-E9C2-42F3-8BCE-5680C1C35942}" type="pres">
      <dgm:prSet presAssocID="{DBB06867-67F6-4BD8-BAB0-CD9EB171065D}" presName="node" presStyleLbl="node1" presStyleIdx="20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7D3D081-C2A2-4CDB-8EFC-F075378A8BBD}" type="pres">
      <dgm:prSet presAssocID="{C99B22F2-875F-46F5-B301-4F643669A106}" presName="sibTrans" presStyleCnt="0"/>
      <dgm:spPr/>
    </dgm:pt>
    <dgm:pt modelId="{D5DC4D80-7C48-45FF-A4C7-6B7316C0A5D4}" type="pres">
      <dgm:prSet presAssocID="{8C7E17C6-7837-4E1B-A256-F3F1C22D06F8}" presName="node" presStyleLbl="node1" presStyleIdx="21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D91DA49-CB38-4FC8-866A-4B9EFE92197B}" type="pres">
      <dgm:prSet presAssocID="{0A5A2522-CB0D-4B85-B586-2E2465724ABD}" presName="sibTrans" presStyleCnt="0"/>
      <dgm:spPr/>
    </dgm:pt>
    <dgm:pt modelId="{ADA54FF3-1E58-480A-A832-65D6B7DD4D8B}" type="pres">
      <dgm:prSet presAssocID="{107DE011-1CCB-4E5F-87BE-4E0B481072CD}" presName="node" presStyleLbl="node1" presStyleIdx="22" presStyleCnt="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F6E65188-896B-4EE6-AF5C-44B761410BA9}" type="presOf" srcId="{65D125FB-7D0D-4F7D-9356-DD3EDF33012E}" destId="{E83B889F-1E71-43FF-BBB6-52113A5863BD}" srcOrd="0" destOrd="0" presId="urn:microsoft.com/office/officeart/2005/8/layout/default"/>
    <dgm:cxn modelId="{5DA0F057-65B1-40E6-B3CF-40E975F31000}" type="presOf" srcId="{32972DE2-91AD-40EC-B683-56B33F428806}" destId="{5C3B058F-97FC-4422-BE35-62D11889169E}" srcOrd="0" destOrd="0" presId="urn:microsoft.com/office/officeart/2005/8/layout/default"/>
    <dgm:cxn modelId="{2AC767AD-25AD-4AF0-A5A7-05AC38250B8D}" type="presOf" srcId="{8DAB0971-BAB3-477D-939E-E209FE7FE510}" destId="{44F1D515-8337-43D6-85B7-9A642823DA89}" srcOrd="0" destOrd="0" presId="urn:microsoft.com/office/officeart/2005/8/layout/default"/>
    <dgm:cxn modelId="{ED06467F-8DDB-4111-BE8C-06B8B33020C6}" srcId="{F857E693-150C-4792-8D58-517FEB0BDA12}" destId="{C0DC1DB7-428F-4C27-A814-F69084A6C166}" srcOrd="4" destOrd="0" parTransId="{1F7C6939-CE93-4A0B-88F9-2D8DA4EF5F54}" sibTransId="{CF46446C-A774-49A0-A29F-640B9EB10EAE}"/>
    <dgm:cxn modelId="{2859AEDA-1562-4F66-BDC7-79DD21F7E6BD}" srcId="{F857E693-150C-4792-8D58-517FEB0BDA12}" destId="{A058C8BA-2A10-44CA-A70A-C36B2BEE7F38}" srcOrd="6" destOrd="0" parTransId="{7051B019-1E22-4517-BAEE-7B659780B89B}" sibTransId="{F5CBF9F3-74C3-47A4-B73E-ABD32BBC7A10}"/>
    <dgm:cxn modelId="{6DB860E7-E537-4E30-A52C-1D29730C7C4A}" type="presOf" srcId="{8C7E17C6-7837-4E1B-A256-F3F1C22D06F8}" destId="{D5DC4D80-7C48-45FF-A4C7-6B7316C0A5D4}" srcOrd="0" destOrd="0" presId="urn:microsoft.com/office/officeart/2005/8/layout/default"/>
    <dgm:cxn modelId="{2ADDD62D-7BD5-4718-A17B-035654E42671}" srcId="{F857E693-150C-4792-8D58-517FEB0BDA12}" destId="{BD06229A-44A8-4A01-8466-9891FEF37C2E}" srcOrd="3" destOrd="0" parTransId="{F7397D92-86C0-45E5-9942-8446CF41B87F}" sibTransId="{8F7B9B1A-FAD9-4B77-9C5A-B4464405213B}"/>
    <dgm:cxn modelId="{5B1D21B4-C3F5-4F06-84F9-2797EBD5FF5B}" srcId="{F857E693-150C-4792-8D58-517FEB0BDA12}" destId="{DDA659C6-88AE-498E-9081-C64FAF439147}" srcOrd="12" destOrd="0" parTransId="{52C6EE39-3AF1-4A47-BD24-3EE249F4DD21}" sibTransId="{A1BA1025-9389-480A-94AF-859E3C3FC128}"/>
    <dgm:cxn modelId="{1350D5CD-F0D8-466E-88FC-BD6E5DAED035}" type="presOf" srcId="{CA124A6F-7E25-4D02-8299-656411342A0E}" destId="{963624A6-85FA-45C6-9308-145770EAB7FE}" srcOrd="0" destOrd="0" presId="urn:microsoft.com/office/officeart/2005/8/layout/default"/>
    <dgm:cxn modelId="{69FDAD7F-B264-492F-B90F-1F71731A84F3}" srcId="{F857E693-150C-4792-8D58-517FEB0BDA12}" destId="{0A9F7DF3-18D1-4B53-B82E-5A9CF9E855E6}" srcOrd="8" destOrd="0" parTransId="{241003D4-0C49-4E11-81B2-313FFB6E8736}" sibTransId="{267FEAFA-DCB9-48F8-BDD0-81553D717642}"/>
    <dgm:cxn modelId="{2CC00130-8D3E-4059-8B44-565DE2DE7731}" type="presOf" srcId="{082DC86A-C5A2-4AB2-BA0F-7DC83CF00C1D}" destId="{A13D464E-7487-4146-A02A-744925F3DB98}" srcOrd="0" destOrd="0" presId="urn:microsoft.com/office/officeart/2005/8/layout/default"/>
    <dgm:cxn modelId="{012BE2EE-B4D1-43B7-A595-924D31C638EB}" type="presOf" srcId="{A4ACA9E8-EAAF-4B29-9462-D50FD36B102E}" destId="{1B6AA182-100C-442D-944B-D489CD807481}" srcOrd="0" destOrd="0" presId="urn:microsoft.com/office/officeart/2005/8/layout/default"/>
    <dgm:cxn modelId="{075FA7B0-F1AE-4B01-A69C-40353708E6A6}" srcId="{F857E693-150C-4792-8D58-517FEB0BDA12}" destId="{107DE011-1CCB-4E5F-87BE-4E0B481072CD}" srcOrd="22" destOrd="0" parTransId="{BCB9C1AF-8BC7-4A69-BB42-70F819416B6B}" sibTransId="{6643D33E-A534-4E93-97D9-6AA0F0CB1AF3}"/>
    <dgm:cxn modelId="{11EC7C60-577E-4CF1-878F-7BA9BD9910D6}" srcId="{F857E693-150C-4792-8D58-517FEB0BDA12}" destId="{E133302C-0C0D-4605-B4F9-A44AA40CE278}" srcOrd="11" destOrd="0" parTransId="{92F9249D-BB67-43F5-A75C-6F64C980C58D}" sibTransId="{74BDD865-EE21-4E3F-ADDE-C94B382B332E}"/>
    <dgm:cxn modelId="{473822A3-DE06-4C51-907B-64458724D4C8}" srcId="{F857E693-150C-4792-8D58-517FEB0BDA12}" destId="{65D125FB-7D0D-4F7D-9356-DD3EDF33012E}" srcOrd="19" destOrd="0" parTransId="{E6BCD6B6-3E13-4417-8929-3ADF59F0E724}" sibTransId="{EC9DBEC1-483A-45C5-ADE9-D05B7F3742D8}"/>
    <dgm:cxn modelId="{C348FF01-32FB-47BF-86D7-BAB635642A8C}" srcId="{F857E693-150C-4792-8D58-517FEB0BDA12}" destId="{DC9B97C1-FE7F-4B52-88C7-AE7954DEA250}" srcOrd="15" destOrd="0" parTransId="{D3D1E84A-1D36-40E8-98D8-C5539CDFEB4E}" sibTransId="{C14F9E39-0C54-447C-8FE0-7B83975FBF87}"/>
    <dgm:cxn modelId="{CE2C41B4-1E23-46DC-80AD-3963C6C9E8AE}" type="presOf" srcId="{7A9CCE5A-B4B2-4585-93CA-664E0F36B8E2}" destId="{8956DB5A-7A5F-4388-A5C6-F76A9836988E}" srcOrd="0" destOrd="0" presId="urn:microsoft.com/office/officeart/2005/8/layout/default"/>
    <dgm:cxn modelId="{2E0D84F2-0BA4-44C0-8D27-347BAAB5A183}" type="presOf" srcId="{098F6D41-45FD-4B76-9FF7-BF6B1F1099FD}" destId="{28926B36-CC15-40EA-83A1-439B594A72C0}" srcOrd="0" destOrd="0" presId="urn:microsoft.com/office/officeart/2005/8/layout/default"/>
    <dgm:cxn modelId="{4C592FFC-123B-47B0-A6E7-515029899D26}" srcId="{F857E693-150C-4792-8D58-517FEB0BDA12}" destId="{32972DE2-91AD-40EC-B683-56B33F428806}" srcOrd="16" destOrd="0" parTransId="{5B1F1459-2390-4F88-A7EE-FCA49AC07660}" sibTransId="{3EB3B359-47D8-44FC-BD50-491EDB66EDC4}"/>
    <dgm:cxn modelId="{19F9E4A5-2C5C-4F82-8459-9D83D041BF82}" srcId="{F857E693-150C-4792-8D58-517FEB0BDA12}" destId="{8DAB0971-BAB3-477D-939E-E209FE7FE510}" srcOrd="2" destOrd="0" parTransId="{D61E20DA-4320-4EE3-A14C-D00C58A852F0}" sibTransId="{149FEAB1-C202-4416-A352-2AD75713775C}"/>
    <dgm:cxn modelId="{11636542-EA18-4A42-BC25-6FE3259CF71D}" srcId="{F857E693-150C-4792-8D58-517FEB0BDA12}" destId="{A4ACA9E8-EAAF-4B29-9462-D50FD36B102E}" srcOrd="14" destOrd="0" parTransId="{D89CA6B8-0F3D-48CC-974F-EDAC7FCAB648}" sibTransId="{9ABA7CA7-E193-4F8C-BD9F-64124CEDCE34}"/>
    <dgm:cxn modelId="{023CDEF2-F7E5-4432-A582-FB0AF72B320E}" type="presOf" srcId="{BD06229A-44A8-4A01-8466-9891FEF37C2E}" destId="{DBE51CD5-9AD9-4AA4-B79D-3A2529450DD7}" srcOrd="0" destOrd="0" presId="urn:microsoft.com/office/officeart/2005/8/layout/default"/>
    <dgm:cxn modelId="{6D2FF5A6-F64F-4069-8DA9-AAE37FBED2C3}" type="presOf" srcId="{23442849-C272-4336-9319-3307A19423A2}" destId="{59FCAC96-5462-453A-BF15-71B56A360BC7}" srcOrd="0" destOrd="0" presId="urn:microsoft.com/office/officeart/2005/8/layout/default"/>
    <dgm:cxn modelId="{B22E9A2E-5444-4453-9902-3B2CFE2AB18D}" srcId="{F857E693-150C-4792-8D58-517FEB0BDA12}" destId="{1B1FC2BA-402B-441D-AED6-2E577B62AE9F}" srcOrd="18" destOrd="0" parTransId="{973D0EBE-B708-40D7-AB58-E5B36A65C039}" sibTransId="{21B1785D-C28C-4365-B495-B73792CAA62C}"/>
    <dgm:cxn modelId="{8ED29C55-3540-4A04-8406-4EC0863F54F1}" type="presOf" srcId="{DC9B97C1-FE7F-4B52-88C7-AE7954DEA250}" destId="{7C933EA6-0840-4824-92D3-840F2A7ECFF8}" srcOrd="0" destOrd="0" presId="urn:microsoft.com/office/officeart/2005/8/layout/default"/>
    <dgm:cxn modelId="{CEE61A59-A179-42CB-9D79-0698CD3FD344}" type="presOf" srcId="{C0DC1DB7-428F-4C27-A814-F69084A6C166}" destId="{D8873885-167B-468A-A1FC-4E7747626EC6}" srcOrd="0" destOrd="0" presId="urn:microsoft.com/office/officeart/2005/8/layout/default"/>
    <dgm:cxn modelId="{F1B7AB92-F236-4770-813F-EC984BE119B9}" srcId="{F857E693-150C-4792-8D58-517FEB0BDA12}" destId="{033732EB-CB91-4A67-A634-448A9B2D9C16}" srcOrd="17" destOrd="0" parTransId="{DFCDB651-902D-46A1-9113-EE745C13FFE5}" sibTransId="{18B120AD-0017-4722-878F-45D26EE7667A}"/>
    <dgm:cxn modelId="{62823DE4-0B4E-44E5-B8A6-10F582C935F8}" srcId="{F857E693-150C-4792-8D58-517FEB0BDA12}" destId="{23442849-C272-4336-9319-3307A19423A2}" srcOrd="0" destOrd="0" parTransId="{0A27C5DB-D2FB-4F9B-9709-83119DF611CE}" sibTransId="{4C36C613-7DCC-4D86-BC40-190D6A5EED3E}"/>
    <dgm:cxn modelId="{37CF29F0-8C9A-49CE-9F49-1D7EA50C081E}" type="presOf" srcId="{A058C8BA-2A10-44CA-A70A-C36B2BEE7F38}" destId="{8C3A56B8-03DE-479D-A510-9139E8DA2CF2}" srcOrd="0" destOrd="0" presId="urn:microsoft.com/office/officeart/2005/8/layout/default"/>
    <dgm:cxn modelId="{F4ECF667-3454-414C-BCF3-9FD533BCD846}" type="presOf" srcId="{033732EB-CB91-4A67-A634-448A9B2D9C16}" destId="{C765B3FD-4BF8-4D99-9237-D919BED6280E}" srcOrd="0" destOrd="0" presId="urn:microsoft.com/office/officeart/2005/8/layout/default"/>
    <dgm:cxn modelId="{E2685F57-DBCB-4ADC-8CF9-DBF0450A6660}" srcId="{F857E693-150C-4792-8D58-517FEB0BDA12}" destId="{DBB06867-67F6-4BD8-BAB0-CD9EB171065D}" srcOrd="20" destOrd="0" parTransId="{5746682B-572F-403D-9A7F-22088EB6E56F}" sibTransId="{C99B22F2-875F-46F5-B301-4F643669A106}"/>
    <dgm:cxn modelId="{D53A1FB3-C833-443A-94E8-094CAEFA80A2}" type="presOf" srcId="{107DE011-1CCB-4E5F-87BE-4E0B481072CD}" destId="{ADA54FF3-1E58-480A-A832-65D6B7DD4D8B}" srcOrd="0" destOrd="0" presId="urn:microsoft.com/office/officeart/2005/8/layout/default"/>
    <dgm:cxn modelId="{CD449555-C0BD-4696-AB72-91BE181E0C7A}" type="presOf" srcId="{DBB06867-67F6-4BD8-BAB0-CD9EB171065D}" destId="{3ED2BAD4-E9C2-42F3-8BCE-5680C1C35942}" srcOrd="0" destOrd="0" presId="urn:microsoft.com/office/officeart/2005/8/layout/default"/>
    <dgm:cxn modelId="{A9015C3D-C5E8-4B13-8461-DC480CDCB848}" srcId="{F857E693-150C-4792-8D58-517FEB0BDA12}" destId="{082DC86A-C5A2-4AB2-BA0F-7DC83CF00C1D}" srcOrd="13" destOrd="0" parTransId="{5E36094A-725E-4913-A1C7-B30500830B31}" sibTransId="{86636FF6-F6CD-4781-A760-47F434C6041E}"/>
    <dgm:cxn modelId="{31DF877C-1E0D-499F-8FE8-6606B2CF03A2}" type="presOf" srcId="{F857E693-150C-4792-8D58-517FEB0BDA12}" destId="{C434ECA8-2FF8-4988-B280-250921366A5C}" srcOrd="0" destOrd="0" presId="urn:microsoft.com/office/officeart/2005/8/layout/default"/>
    <dgm:cxn modelId="{C62DBDF3-097D-4A53-9BB2-E07139C7703D}" srcId="{F857E693-150C-4792-8D58-517FEB0BDA12}" destId="{145D6F7E-3C1F-488C-A039-F83685AA01B2}" srcOrd="9" destOrd="0" parTransId="{9CE32FD6-333D-4B90-AAEA-17323E06A804}" sibTransId="{33DF18A6-1078-4BCF-9938-C3AFF5503C02}"/>
    <dgm:cxn modelId="{237AC97F-51DE-428B-9CD9-243E22C2ED62}" type="presOf" srcId="{0A9F7DF3-18D1-4B53-B82E-5A9CF9E855E6}" destId="{341B6204-BB5A-48C7-B6CF-B3CA467B8004}" srcOrd="0" destOrd="0" presId="urn:microsoft.com/office/officeart/2005/8/layout/default"/>
    <dgm:cxn modelId="{4FFA4624-965A-473E-A497-74DED857FBCB}" type="presOf" srcId="{145D6F7E-3C1F-488C-A039-F83685AA01B2}" destId="{10C50341-2B38-4500-A99E-0A23D9715F2B}" srcOrd="0" destOrd="0" presId="urn:microsoft.com/office/officeart/2005/8/layout/default"/>
    <dgm:cxn modelId="{EC92E5CC-6E0B-44BE-93AF-4BB53DCC7AF6}" type="presOf" srcId="{136E79DE-BC0C-409B-A237-B4271CA33E87}" destId="{129C8E44-EC67-42B4-B59B-3774DEC1E7F4}" srcOrd="0" destOrd="0" presId="urn:microsoft.com/office/officeart/2005/8/layout/default"/>
    <dgm:cxn modelId="{372E4913-5408-4472-8553-AF7399175AC9}" type="presOf" srcId="{1B1FC2BA-402B-441D-AED6-2E577B62AE9F}" destId="{A3FC23A9-508C-41BB-9A1C-68C5837DDB05}" srcOrd="0" destOrd="0" presId="urn:microsoft.com/office/officeart/2005/8/layout/default"/>
    <dgm:cxn modelId="{A97D2F0C-C7BE-4458-AA12-AE5584CBF551}" type="presOf" srcId="{DDA659C6-88AE-498E-9081-C64FAF439147}" destId="{FE4D5BB7-124A-4BB9-809D-DE8DF153C7D7}" srcOrd="0" destOrd="0" presId="urn:microsoft.com/office/officeart/2005/8/layout/default"/>
    <dgm:cxn modelId="{9D22FB80-F874-453F-AD1E-A4162F00C44B}" srcId="{F857E693-150C-4792-8D58-517FEB0BDA12}" destId="{7A9CCE5A-B4B2-4585-93CA-664E0F36B8E2}" srcOrd="10" destOrd="0" parTransId="{2C70099C-5BEE-47DD-8F4C-4A2449B3F795}" sibTransId="{18CD88D8-A6E7-40A3-A6EC-33316F635343}"/>
    <dgm:cxn modelId="{2F53EAFE-6DA4-4BED-BB77-FB28BF958C0E}" srcId="{F857E693-150C-4792-8D58-517FEB0BDA12}" destId="{8C7E17C6-7837-4E1B-A256-F3F1C22D06F8}" srcOrd="21" destOrd="0" parTransId="{564FDBCF-84C9-4F63-9E23-E53CCC17E2AF}" sibTransId="{0A5A2522-CB0D-4B85-B586-2E2465724ABD}"/>
    <dgm:cxn modelId="{5533D0A1-B0A4-4479-BD9B-17FA7D0ADFA1}" type="presOf" srcId="{E133302C-0C0D-4605-B4F9-A44AA40CE278}" destId="{0A681F8C-7CCD-4A7F-9EE3-FDEB924BB022}" srcOrd="0" destOrd="0" presId="urn:microsoft.com/office/officeart/2005/8/layout/default"/>
    <dgm:cxn modelId="{CBA1BF85-ADE3-432E-8968-861A8CCE7642}" srcId="{F857E693-150C-4792-8D58-517FEB0BDA12}" destId="{098F6D41-45FD-4B76-9FF7-BF6B1F1099FD}" srcOrd="5" destOrd="0" parTransId="{2DEA4706-636F-488D-8575-F957CE0CC86F}" sibTransId="{0F166928-ACEF-4B50-9460-031C5BC48986}"/>
    <dgm:cxn modelId="{8C9BB999-11D8-4D78-9CDD-4BF418020411}" srcId="{F857E693-150C-4792-8D58-517FEB0BDA12}" destId="{136E79DE-BC0C-409B-A237-B4271CA33E87}" srcOrd="1" destOrd="0" parTransId="{C0C7C651-A1F3-4219-8C7B-02578E4D4359}" sibTransId="{A2528068-E53C-4CF5-9108-483BAB32237F}"/>
    <dgm:cxn modelId="{98C2BFEB-ECCD-4D5D-A08A-BA75089F4617}" srcId="{F857E693-150C-4792-8D58-517FEB0BDA12}" destId="{CA124A6F-7E25-4D02-8299-656411342A0E}" srcOrd="7" destOrd="0" parTransId="{D89A54B2-3A48-4862-9277-FC19833CC550}" sibTransId="{0B28AABA-5248-43D5-BD81-87EC4DCB7AF4}"/>
    <dgm:cxn modelId="{66F56892-5E25-4334-ADA4-C3C0F2BC317D}" type="presParOf" srcId="{C434ECA8-2FF8-4988-B280-250921366A5C}" destId="{59FCAC96-5462-453A-BF15-71B56A360BC7}" srcOrd="0" destOrd="0" presId="urn:microsoft.com/office/officeart/2005/8/layout/default"/>
    <dgm:cxn modelId="{FEBD9C19-563B-4212-B9D6-B4F8FD4DC205}" type="presParOf" srcId="{C434ECA8-2FF8-4988-B280-250921366A5C}" destId="{A8FB46A1-C45D-497C-9D8A-44CB509E54A3}" srcOrd="1" destOrd="0" presId="urn:microsoft.com/office/officeart/2005/8/layout/default"/>
    <dgm:cxn modelId="{860FF527-1503-4BD2-9EDB-B3819C244C41}" type="presParOf" srcId="{C434ECA8-2FF8-4988-B280-250921366A5C}" destId="{129C8E44-EC67-42B4-B59B-3774DEC1E7F4}" srcOrd="2" destOrd="0" presId="urn:microsoft.com/office/officeart/2005/8/layout/default"/>
    <dgm:cxn modelId="{96E90731-E9F5-43B9-8962-32C41092B679}" type="presParOf" srcId="{C434ECA8-2FF8-4988-B280-250921366A5C}" destId="{4E400D1A-7C7D-4F93-85E6-A7F00C492CF0}" srcOrd="3" destOrd="0" presId="urn:microsoft.com/office/officeart/2005/8/layout/default"/>
    <dgm:cxn modelId="{232A50A0-8200-4CD0-A75E-CDA25B56250C}" type="presParOf" srcId="{C434ECA8-2FF8-4988-B280-250921366A5C}" destId="{44F1D515-8337-43D6-85B7-9A642823DA89}" srcOrd="4" destOrd="0" presId="urn:microsoft.com/office/officeart/2005/8/layout/default"/>
    <dgm:cxn modelId="{115EEA2F-3257-4A7D-8450-865F4C12061A}" type="presParOf" srcId="{C434ECA8-2FF8-4988-B280-250921366A5C}" destId="{88966516-A846-4BB0-8715-987828855ABA}" srcOrd="5" destOrd="0" presId="urn:microsoft.com/office/officeart/2005/8/layout/default"/>
    <dgm:cxn modelId="{5754C674-E1AF-427F-B8EA-E1FDDF5FE6DC}" type="presParOf" srcId="{C434ECA8-2FF8-4988-B280-250921366A5C}" destId="{DBE51CD5-9AD9-4AA4-B79D-3A2529450DD7}" srcOrd="6" destOrd="0" presId="urn:microsoft.com/office/officeart/2005/8/layout/default"/>
    <dgm:cxn modelId="{9738A41D-F984-4AAF-A1CC-0FC99118C46C}" type="presParOf" srcId="{C434ECA8-2FF8-4988-B280-250921366A5C}" destId="{83C6A3ED-A318-4B0E-8C30-2F154AA39ACC}" srcOrd="7" destOrd="0" presId="urn:microsoft.com/office/officeart/2005/8/layout/default"/>
    <dgm:cxn modelId="{E2C1E86C-7EB9-4805-BA3C-48DE4D5093E5}" type="presParOf" srcId="{C434ECA8-2FF8-4988-B280-250921366A5C}" destId="{D8873885-167B-468A-A1FC-4E7747626EC6}" srcOrd="8" destOrd="0" presId="urn:microsoft.com/office/officeart/2005/8/layout/default"/>
    <dgm:cxn modelId="{1614F59D-502B-4E22-B195-E005889AE358}" type="presParOf" srcId="{C434ECA8-2FF8-4988-B280-250921366A5C}" destId="{C2531F00-A106-4178-86EC-2E01DBD3C35F}" srcOrd="9" destOrd="0" presId="urn:microsoft.com/office/officeart/2005/8/layout/default"/>
    <dgm:cxn modelId="{1084C01B-2987-432D-8B25-35F214C301AF}" type="presParOf" srcId="{C434ECA8-2FF8-4988-B280-250921366A5C}" destId="{28926B36-CC15-40EA-83A1-439B594A72C0}" srcOrd="10" destOrd="0" presId="urn:microsoft.com/office/officeart/2005/8/layout/default"/>
    <dgm:cxn modelId="{069AE76E-10AC-4DCC-9C1D-1DAB23238582}" type="presParOf" srcId="{C434ECA8-2FF8-4988-B280-250921366A5C}" destId="{604BBFBE-7C97-47FB-A71E-684642A831E1}" srcOrd="11" destOrd="0" presId="urn:microsoft.com/office/officeart/2005/8/layout/default"/>
    <dgm:cxn modelId="{726C214D-B83C-4366-A92C-873F039DA948}" type="presParOf" srcId="{C434ECA8-2FF8-4988-B280-250921366A5C}" destId="{8C3A56B8-03DE-479D-A510-9139E8DA2CF2}" srcOrd="12" destOrd="0" presId="urn:microsoft.com/office/officeart/2005/8/layout/default"/>
    <dgm:cxn modelId="{E8A2845B-AEB1-4237-9F24-12588A5CB181}" type="presParOf" srcId="{C434ECA8-2FF8-4988-B280-250921366A5C}" destId="{6D6C4A50-2AF8-436D-AD40-DD1EDC6F4876}" srcOrd="13" destOrd="0" presId="urn:microsoft.com/office/officeart/2005/8/layout/default"/>
    <dgm:cxn modelId="{69071587-0351-4600-BD50-AB8DACD5E66D}" type="presParOf" srcId="{C434ECA8-2FF8-4988-B280-250921366A5C}" destId="{963624A6-85FA-45C6-9308-145770EAB7FE}" srcOrd="14" destOrd="0" presId="urn:microsoft.com/office/officeart/2005/8/layout/default"/>
    <dgm:cxn modelId="{F31F5652-10BF-4275-9159-B18DDCBEBF18}" type="presParOf" srcId="{C434ECA8-2FF8-4988-B280-250921366A5C}" destId="{C952FA47-3F6F-4E9F-B074-A64C5710FA47}" srcOrd="15" destOrd="0" presId="urn:microsoft.com/office/officeart/2005/8/layout/default"/>
    <dgm:cxn modelId="{EA81643B-9863-45F1-8420-ED3388C9D88E}" type="presParOf" srcId="{C434ECA8-2FF8-4988-B280-250921366A5C}" destId="{341B6204-BB5A-48C7-B6CF-B3CA467B8004}" srcOrd="16" destOrd="0" presId="urn:microsoft.com/office/officeart/2005/8/layout/default"/>
    <dgm:cxn modelId="{274C9247-FF42-48A5-8693-6E6F25392221}" type="presParOf" srcId="{C434ECA8-2FF8-4988-B280-250921366A5C}" destId="{AFFEC364-EAD6-468C-9262-650E29AA7665}" srcOrd="17" destOrd="0" presId="urn:microsoft.com/office/officeart/2005/8/layout/default"/>
    <dgm:cxn modelId="{75AA0BB3-6D4A-4A4C-9248-D8D7E249562A}" type="presParOf" srcId="{C434ECA8-2FF8-4988-B280-250921366A5C}" destId="{10C50341-2B38-4500-A99E-0A23D9715F2B}" srcOrd="18" destOrd="0" presId="urn:microsoft.com/office/officeart/2005/8/layout/default"/>
    <dgm:cxn modelId="{64A74B80-8845-40F3-982A-06B9F35A0086}" type="presParOf" srcId="{C434ECA8-2FF8-4988-B280-250921366A5C}" destId="{EB2FB4F4-433D-4456-ADFA-41BA6221FDEF}" srcOrd="19" destOrd="0" presId="urn:microsoft.com/office/officeart/2005/8/layout/default"/>
    <dgm:cxn modelId="{58976E96-9BFC-49EF-B098-E864BEE2A088}" type="presParOf" srcId="{C434ECA8-2FF8-4988-B280-250921366A5C}" destId="{8956DB5A-7A5F-4388-A5C6-F76A9836988E}" srcOrd="20" destOrd="0" presId="urn:microsoft.com/office/officeart/2005/8/layout/default"/>
    <dgm:cxn modelId="{7EB6E52E-082F-45EC-8FCC-4E5055998506}" type="presParOf" srcId="{C434ECA8-2FF8-4988-B280-250921366A5C}" destId="{2876CC68-252E-4ADC-90D7-2B27421B46BA}" srcOrd="21" destOrd="0" presId="urn:microsoft.com/office/officeart/2005/8/layout/default"/>
    <dgm:cxn modelId="{9E16DFEB-CF2D-4B13-B9D4-D06889C6ABB9}" type="presParOf" srcId="{C434ECA8-2FF8-4988-B280-250921366A5C}" destId="{0A681F8C-7CCD-4A7F-9EE3-FDEB924BB022}" srcOrd="22" destOrd="0" presId="urn:microsoft.com/office/officeart/2005/8/layout/default"/>
    <dgm:cxn modelId="{FA60910E-195A-4E41-A569-E446FDCC1D94}" type="presParOf" srcId="{C434ECA8-2FF8-4988-B280-250921366A5C}" destId="{8A5E5B13-B860-4229-8268-1448F6C4839F}" srcOrd="23" destOrd="0" presId="urn:microsoft.com/office/officeart/2005/8/layout/default"/>
    <dgm:cxn modelId="{EC29CB1F-85D6-4CBD-BECF-15C5B9B74B4C}" type="presParOf" srcId="{C434ECA8-2FF8-4988-B280-250921366A5C}" destId="{FE4D5BB7-124A-4BB9-809D-DE8DF153C7D7}" srcOrd="24" destOrd="0" presId="urn:microsoft.com/office/officeart/2005/8/layout/default"/>
    <dgm:cxn modelId="{014DBFC4-7832-4A28-A037-E656631C0F12}" type="presParOf" srcId="{C434ECA8-2FF8-4988-B280-250921366A5C}" destId="{A2A12658-8D2C-4186-82CD-6AEEE47B4E90}" srcOrd="25" destOrd="0" presId="urn:microsoft.com/office/officeart/2005/8/layout/default"/>
    <dgm:cxn modelId="{D1092228-60DA-4702-B6C7-D2A7E94FC987}" type="presParOf" srcId="{C434ECA8-2FF8-4988-B280-250921366A5C}" destId="{A13D464E-7487-4146-A02A-744925F3DB98}" srcOrd="26" destOrd="0" presId="urn:microsoft.com/office/officeart/2005/8/layout/default"/>
    <dgm:cxn modelId="{84CEB236-68CB-4F50-B82D-10A69900717E}" type="presParOf" srcId="{C434ECA8-2FF8-4988-B280-250921366A5C}" destId="{DADC57E8-EA71-4C61-8478-03E1E6D3DEE2}" srcOrd="27" destOrd="0" presId="urn:microsoft.com/office/officeart/2005/8/layout/default"/>
    <dgm:cxn modelId="{C5641641-E99D-4C7D-80E3-7999462DF2C5}" type="presParOf" srcId="{C434ECA8-2FF8-4988-B280-250921366A5C}" destId="{1B6AA182-100C-442D-944B-D489CD807481}" srcOrd="28" destOrd="0" presId="urn:microsoft.com/office/officeart/2005/8/layout/default"/>
    <dgm:cxn modelId="{1BD17AB3-5C2D-4667-B259-025610E61B21}" type="presParOf" srcId="{C434ECA8-2FF8-4988-B280-250921366A5C}" destId="{05DF57FC-9F3F-48B7-88D6-59C307AFAF42}" srcOrd="29" destOrd="0" presId="urn:microsoft.com/office/officeart/2005/8/layout/default"/>
    <dgm:cxn modelId="{5BCEBA7A-4B5F-417A-ADA8-701E3F416DA8}" type="presParOf" srcId="{C434ECA8-2FF8-4988-B280-250921366A5C}" destId="{7C933EA6-0840-4824-92D3-840F2A7ECFF8}" srcOrd="30" destOrd="0" presId="urn:microsoft.com/office/officeart/2005/8/layout/default"/>
    <dgm:cxn modelId="{78C251C8-6E1D-4997-A093-E929EFF4AFB7}" type="presParOf" srcId="{C434ECA8-2FF8-4988-B280-250921366A5C}" destId="{8628DF9B-1485-414D-9277-230606C355A5}" srcOrd="31" destOrd="0" presId="urn:microsoft.com/office/officeart/2005/8/layout/default"/>
    <dgm:cxn modelId="{ECDEB4D9-A060-4CFF-B14C-BCC4B134BCBA}" type="presParOf" srcId="{C434ECA8-2FF8-4988-B280-250921366A5C}" destId="{5C3B058F-97FC-4422-BE35-62D11889169E}" srcOrd="32" destOrd="0" presId="urn:microsoft.com/office/officeart/2005/8/layout/default"/>
    <dgm:cxn modelId="{E8D682E5-2290-4748-8316-B48A08D98762}" type="presParOf" srcId="{C434ECA8-2FF8-4988-B280-250921366A5C}" destId="{2009DF58-C5F0-400D-8F77-32CD2481A2D2}" srcOrd="33" destOrd="0" presId="urn:microsoft.com/office/officeart/2005/8/layout/default"/>
    <dgm:cxn modelId="{B5FFC14E-6D6C-4838-9C85-EE20FDAED5C7}" type="presParOf" srcId="{C434ECA8-2FF8-4988-B280-250921366A5C}" destId="{C765B3FD-4BF8-4D99-9237-D919BED6280E}" srcOrd="34" destOrd="0" presId="urn:microsoft.com/office/officeart/2005/8/layout/default"/>
    <dgm:cxn modelId="{83A62E08-4766-4E0E-949C-55A972D0416B}" type="presParOf" srcId="{C434ECA8-2FF8-4988-B280-250921366A5C}" destId="{381AC684-64F3-4470-B7D1-9156F790FC64}" srcOrd="35" destOrd="0" presId="urn:microsoft.com/office/officeart/2005/8/layout/default"/>
    <dgm:cxn modelId="{1367BB98-414B-4E76-BBC1-3C64B0934399}" type="presParOf" srcId="{C434ECA8-2FF8-4988-B280-250921366A5C}" destId="{A3FC23A9-508C-41BB-9A1C-68C5837DDB05}" srcOrd="36" destOrd="0" presId="urn:microsoft.com/office/officeart/2005/8/layout/default"/>
    <dgm:cxn modelId="{7D7EC88C-3CED-4610-A93A-89B745A21630}" type="presParOf" srcId="{C434ECA8-2FF8-4988-B280-250921366A5C}" destId="{BB442A51-63B8-46FC-B6FB-981F3E1A08E0}" srcOrd="37" destOrd="0" presId="urn:microsoft.com/office/officeart/2005/8/layout/default"/>
    <dgm:cxn modelId="{5E6B4CE3-C833-4A6E-AAE6-D2B629D049FF}" type="presParOf" srcId="{C434ECA8-2FF8-4988-B280-250921366A5C}" destId="{E83B889F-1E71-43FF-BBB6-52113A5863BD}" srcOrd="38" destOrd="0" presId="urn:microsoft.com/office/officeart/2005/8/layout/default"/>
    <dgm:cxn modelId="{2A9810B2-4E03-4D4D-81FC-4E9EA1E3C8C4}" type="presParOf" srcId="{C434ECA8-2FF8-4988-B280-250921366A5C}" destId="{31D57F2C-F7E9-4FE9-A290-D0BB48A5F13F}" srcOrd="39" destOrd="0" presId="urn:microsoft.com/office/officeart/2005/8/layout/default"/>
    <dgm:cxn modelId="{CA37DBEE-9867-4CF8-95A3-CF94C5670C1D}" type="presParOf" srcId="{C434ECA8-2FF8-4988-B280-250921366A5C}" destId="{3ED2BAD4-E9C2-42F3-8BCE-5680C1C35942}" srcOrd="40" destOrd="0" presId="urn:microsoft.com/office/officeart/2005/8/layout/default"/>
    <dgm:cxn modelId="{83B4B8EA-7044-4506-ACFE-0C81585C3E8A}" type="presParOf" srcId="{C434ECA8-2FF8-4988-B280-250921366A5C}" destId="{67D3D081-C2A2-4CDB-8EFC-F075378A8BBD}" srcOrd="41" destOrd="0" presId="urn:microsoft.com/office/officeart/2005/8/layout/default"/>
    <dgm:cxn modelId="{E76DBAE8-4370-4BE6-91C6-F76FDFA95C00}" type="presParOf" srcId="{C434ECA8-2FF8-4988-B280-250921366A5C}" destId="{D5DC4D80-7C48-45FF-A4C7-6B7316C0A5D4}" srcOrd="42" destOrd="0" presId="urn:microsoft.com/office/officeart/2005/8/layout/default"/>
    <dgm:cxn modelId="{6DC72733-1E77-4021-88A1-C04283E87590}" type="presParOf" srcId="{C434ECA8-2FF8-4988-B280-250921366A5C}" destId="{3D91DA49-CB38-4FC8-866A-4B9EFE92197B}" srcOrd="43" destOrd="0" presId="urn:microsoft.com/office/officeart/2005/8/layout/default"/>
    <dgm:cxn modelId="{965E5786-489E-4599-92D5-88DA43552B44}" type="presParOf" srcId="{C434ECA8-2FF8-4988-B280-250921366A5C}" destId="{ADA54FF3-1E58-480A-A832-65D6B7DD4D8B}" srcOrd="4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65332-6251-42CF-8B1D-E68CC2F6AF3E}">
      <dsp:nvSpPr>
        <dsp:cNvPr id="0" name=""/>
        <dsp:cNvSpPr/>
      </dsp:nvSpPr>
      <dsp:spPr>
        <a:xfrm>
          <a:off x="5902233" y="2529491"/>
          <a:ext cx="2978463" cy="14634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FRANCUSKI</a:t>
          </a:r>
          <a:r>
            <a:rPr lang="hr-HR" sz="2200" kern="1200" dirty="0"/>
            <a:t> </a:t>
          </a:r>
        </a:p>
      </dsp:txBody>
      <dsp:txXfrm>
        <a:off x="6827919" y="2927501"/>
        <a:ext cx="2020630" cy="1033295"/>
      </dsp:txXfrm>
    </dsp:sp>
    <dsp:sp modelId="{D9DDF569-EEF0-46CF-AABF-965D04EF47C1}">
      <dsp:nvSpPr>
        <dsp:cNvPr id="0" name=""/>
        <dsp:cNvSpPr/>
      </dsp:nvSpPr>
      <dsp:spPr>
        <a:xfrm>
          <a:off x="2002297" y="2615576"/>
          <a:ext cx="3120389" cy="1526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RUSKI</a:t>
          </a:r>
        </a:p>
      </dsp:txBody>
      <dsp:txXfrm>
        <a:off x="2035833" y="3030783"/>
        <a:ext cx="2117200" cy="1077941"/>
      </dsp:txXfrm>
    </dsp:sp>
    <dsp:sp modelId="{6FDB7148-82DE-4A35-B727-4BB27216D46D}">
      <dsp:nvSpPr>
        <dsp:cNvPr id="0" name=""/>
        <dsp:cNvSpPr/>
      </dsp:nvSpPr>
      <dsp:spPr>
        <a:xfrm>
          <a:off x="5567327" y="4726"/>
          <a:ext cx="3068856" cy="13360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ŠPANJOLSKI</a:t>
          </a:r>
        </a:p>
      </dsp:txBody>
      <dsp:txXfrm>
        <a:off x="6517332" y="34074"/>
        <a:ext cx="2089503" cy="943331"/>
      </dsp:txXfrm>
    </dsp:sp>
    <dsp:sp modelId="{2F0ECDE8-0E18-46C4-AA41-D5C0A9AA57CF}">
      <dsp:nvSpPr>
        <dsp:cNvPr id="0" name=""/>
        <dsp:cNvSpPr/>
      </dsp:nvSpPr>
      <dsp:spPr>
        <a:xfrm>
          <a:off x="1879416" y="-17256"/>
          <a:ext cx="3492908" cy="13800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UKRAJINSKI</a:t>
          </a:r>
          <a:r>
            <a:rPr lang="hr-HR" sz="2400" kern="1200" dirty="0"/>
            <a:t> </a:t>
          </a:r>
        </a:p>
      </dsp:txBody>
      <dsp:txXfrm>
        <a:off x="1909730" y="13058"/>
        <a:ext cx="2384407" cy="974374"/>
      </dsp:txXfrm>
    </dsp:sp>
    <dsp:sp modelId="{2A7C27C0-9FE7-40C3-B4FD-86812EF02527}">
      <dsp:nvSpPr>
        <dsp:cNvPr id="0" name=""/>
        <dsp:cNvSpPr/>
      </dsp:nvSpPr>
      <dsp:spPr>
        <a:xfrm>
          <a:off x="3347357" y="265226"/>
          <a:ext cx="1867317" cy="186731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/>
            <a:t>HRVATSKI</a:t>
          </a:r>
        </a:p>
      </dsp:txBody>
      <dsp:txXfrm>
        <a:off x="3894281" y="812150"/>
        <a:ext cx="1320393" cy="1320393"/>
      </dsp:txXfrm>
    </dsp:sp>
    <dsp:sp modelId="{C03D32B8-D8C9-4F85-8A8D-824A20D68D7A}">
      <dsp:nvSpPr>
        <dsp:cNvPr id="0" name=""/>
        <dsp:cNvSpPr/>
      </dsp:nvSpPr>
      <dsp:spPr>
        <a:xfrm rot="5400000">
          <a:off x="5300925" y="265226"/>
          <a:ext cx="1867317" cy="186731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/>
            <a:t>ENGLESKI</a:t>
          </a:r>
          <a:r>
            <a:rPr lang="hr-HR" sz="1400" kern="1200" dirty="0"/>
            <a:t> </a:t>
          </a:r>
        </a:p>
      </dsp:txBody>
      <dsp:txXfrm rot="-5400000">
        <a:off x="5300925" y="812150"/>
        <a:ext cx="1320393" cy="1320393"/>
      </dsp:txXfrm>
    </dsp:sp>
    <dsp:sp modelId="{A283F089-C8A8-4715-8552-1AAB73E6F083}">
      <dsp:nvSpPr>
        <dsp:cNvPr id="0" name=""/>
        <dsp:cNvSpPr/>
      </dsp:nvSpPr>
      <dsp:spPr>
        <a:xfrm rot="10800000">
          <a:off x="5264717" y="2227850"/>
          <a:ext cx="1867317" cy="186731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/>
            <a:t>NJEMAČKI</a:t>
          </a:r>
        </a:p>
      </dsp:txBody>
      <dsp:txXfrm rot="10800000">
        <a:off x="5264717" y="2227850"/>
        <a:ext cx="1320393" cy="1320393"/>
      </dsp:txXfrm>
    </dsp:sp>
    <dsp:sp modelId="{D0FD867A-A491-4013-863C-1B0B635F9649}">
      <dsp:nvSpPr>
        <dsp:cNvPr id="0" name=""/>
        <dsp:cNvSpPr/>
      </dsp:nvSpPr>
      <dsp:spPr>
        <a:xfrm rot="16200000">
          <a:off x="3329244" y="2223938"/>
          <a:ext cx="1867317" cy="191133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 dirty="0"/>
            <a:t>TALIJANSKI</a:t>
          </a:r>
        </a:p>
      </dsp:txBody>
      <dsp:txXfrm rot="5400000">
        <a:off x="3867054" y="2245944"/>
        <a:ext cx="1351514" cy="1320393"/>
      </dsp:txXfrm>
    </dsp:sp>
    <dsp:sp modelId="{9B74B4E1-E7EA-4D72-A51E-3ACD5EF47A34}">
      <dsp:nvSpPr>
        <dsp:cNvPr id="0" name=""/>
        <dsp:cNvSpPr/>
      </dsp:nvSpPr>
      <dsp:spPr>
        <a:xfrm>
          <a:off x="4935439" y="1787542"/>
          <a:ext cx="644720" cy="5606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82A9B-0F3D-4D2E-BF09-120FD1F603DC}">
      <dsp:nvSpPr>
        <dsp:cNvPr id="0" name=""/>
        <dsp:cNvSpPr/>
      </dsp:nvSpPr>
      <dsp:spPr>
        <a:xfrm rot="10800000">
          <a:off x="4935439" y="2003168"/>
          <a:ext cx="644720" cy="5606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43AFA5-53D8-4494-AAB9-DE897DD70927}">
      <dsp:nvSpPr>
        <dsp:cNvPr id="0" name=""/>
        <dsp:cNvSpPr/>
      </dsp:nvSpPr>
      <dsp:spPr>
        <a:xfrm>
          <a:off x="4544094" y="1266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IGRE</a:t>
          </a:r>
        </a:p>
      </dsp:txBody>
      <dsp:txXfrm>
        <a:off x="4589386" y="46558"/>
        <a:ext cx="1336826" cy="837232"/>
      </dsp:txXfrm>
    </dsp:sp>
    <dsp:sp modelId="{B7A1544A-5594-4700-8441-BF46F5736E02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2580354" y="146775"/>
              </a:moveTo>
              <a:arcTo wR="1856803" hR="1856803" stAng="17576057" swAng="1965558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F2AD5-3598-4EB5-B42D-CE034FDAF54B}">
      <dsp:nvSpPr>
        <dsp:cNvPr id="0" name=""/>
        <dsp:cNvSpPr/>
      </dsp:nvSpPr>
      <dsp:spPr>
        <a:xfrm>
          <a:off x="6310020" y="1284286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HRANA</a:t>
          </a:r>
        </a:p>
      </dsp:txBody>
      <dsp:txXfrm>
        <a:off x="6355312" y="1329578"/>
        <a:ext cx="1336826" cy="837232"/>
      </dsp:txXfrm>
    </dsp:sp>
    <dsp:sp modelId="{D88B5D6E-8090-42BB-B5F1-64A5B3D7FB42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711020" y="1758813"/>
              </a:moveTo>
              <a:arcTo wR="1856803" hR="1856803" stAng="21418493" swAng="2199393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0BC833-0BC4-421E-A57B-CF7E244131B2}">
      <dsp:nvSpPr>
        <dsp:cNvPr id="0" name=""/>
        <dsp:cNvSpPr/>
      </dsp:nvSpPr>
      <dsp:spPr>
        <a:xfrm>
          <a:off x="5635496" y="3360256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GLAZBA</a:t>
          </a:r>
        </a:p>
      </dsp:txBody>
      <dsp:txXfrm>
        <a:off x="5680788" y="3405548"/>
        <a:ext cx="1336826" cy="837232"/>
      </dsp:txXfrm>
    </dsp:sp>
    <dsp:sp modelId="{9A74A856-CA14-4835-90D6-18AA4A391194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2227101" y="3676309"/>
              </a:moveTo>
              <a:arcTo wR="1856803" hR="1856803" stAng="4709791" swAng="1380417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F65279-B1C9-4165-A841-84099B7C6CB0}">
      <dsp:nvSpPr>
        <dsp:cNvPr id="0" name=""/>
        <dsp:cNvSpPr/>
      </dsp:nvSpPr>
      <dsp:spPr>
        <a:xfrm>
          <a:off x="3452692" y="3360256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DRUŽENJE</a:t>
          </a:r>
        </a:p>
      </dsp:txBody>
      <dsp:txXfrm>
        <a:off x="3497984" y="3405548"/>
        <a:ext cx="1336826" cy="837232"/>
      </dsp:txXfrm>
    </dsp:sp>
    <dsp:sp modelId="{5987BE64-80BD-42BA-92CC-A49E2F7B505C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10796" y="2885191"/>
              </a:moveTo>
              <a:arcTo wR="1856803" hR="1856803" stAng="8782115" swAng="2199393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223EF2-0E77-4D48-AB3C-278BF61C5CE9}">
      <dsp:nvSpPr>
        <dsp:cNvPr id="0" name=""/>
        <dsp:cNvSpPr/>
      </dsp:nvSpPr>
      <dsp:spPr>
        <a:xfrm>
          <a:off x="2778169" y="1284286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NEMA NASTAVE</a:t>
          </a:r>
        </a:p>
      </dsp:txBody>
      <dsp:txXfrm>
        <a:off x="2823461" y="1329578"/>
        <a:ext cx="1336826" cy="837232"/>
      </dsp:txXfrm>
    </dsp:sp>
    <dsp:sp modelId="{3C7994D5-1FCE-4CB1-A539-EFD038D6021D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23018" y="810274"/>
              </a:moveTo>
              <a:arcTo wR="1856803" hR="1856803" stAng="12858385" swAng="1965558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FCAC96-5462-453A-BF15-71B56A360BC7}">
      <dsp:nvSpPr>
        <dsp:cNvPr id="0" name=""/>
        <dsp:cNvSpPr/>
      </dsp:nvSpPr>
      <dsp:spPr>
        <a:xfrm>
          <a:off x="417530" y="212"/>
          <a:ext cx="1552733" cy="9316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Ana Radošić- kućica sa</a:t>
          </a:r>
          <a:endParaRPr lang="en-US" sz="1200" kern="1200"/>
        </a:p>
      </dsp:txBody>
      <dsp:txXfrm>
        <a:off x="417530" y="212"/>
        <a:ext cx="1552733" cy="931640"/>
      </dsp:txXfrm>
    </dsp:sp>
    <dsp:sp modelId="{129C8E44-EC67-42B4-B59B-3774DEC1E7F4}">
      <dsp:nvSpPr>
        <dsp:cNvPr id="0" name=""/>
        <dsp:cNvSpPr/>
      </dsp:nvSpPr>
      <dsp:spPr>
        <a:xfrm>
          <a:off x="2125537" y="212"/>
          <a:ext cx="1552733" cy="9316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Marin Kohajda i Roko Katarina-maketa gradskih bazena</a:t>
          </a:r>
          <a:endParaRPr lang="en-US" sz="1200" kern="1200"/>
        </a:p>
      </dsp:txBody>
      <dsp:txXfrm>
        <a:off x="2125537" y="212"/>
        <a:ext cx="1552733" cy="931640"/>
      </dsp:txXfrm>
    </dsp:sp>
    <dsp:sp modelId="{44F1D515-8337-43D6-85B7-9A642823DA89}">
      <dsp:nvSpPr>
        <dsp:cNvPr id="0" name=""/>
        <dsp:cNvSpPr/>
      </dsp:nvSpPr>
      <dsp:spPr>
        <a:xfrm>
          <a:off x="3833544" y="212"/>
          <a:ext cx="1552733" cy="9316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Laura Antunović- pernica od papira</a:t>
          </a:r>
          <a:endParaRPr lang="en-US" sz="1200" kern="1200"/>
        </a:p>
      </dsp:txBody>
      <dsp:txXfrm>
        <a:off x="3833544" y="212"/>
        <a:ext cx="1552733" cy="931640"/>
      </dsp:txXfrm>
    </dsp:sp>
    <dsp:sp modelId="{DBE51CD5-9AD9-4AA4-B79D-3A2529450DD7}">
      <dsp:nvSpPr>
        <dsp:cNvPr id="0" name=""/>
        <dsp:cNvSpPr/>
      </dsp:nvSpPr>
      <dsp:spPr>
        <a:xfrm>
          <a:off x="5541551" y="212"/>
          <a:ext cx="1552733" cy="9316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Mirta Grgić- zimska kućica</a:t>
          </a:r>
          <a:endParaRPr lang="en-US" sz="1200" kern="1200"/>
        </a:p>
      </dsp:txBody>
      <dsp:txXfrm>
        <a:off x="5541551" y="212"/>
        <a:ext cx="1552733" cy="931640"/>
      </dsp:txXfrm>
    </dsp:sp>
    <dsp:sp modelId="{D8873885-167B-468A-A1FC-4E7747626EC6}">
      <dsp:nvSpPr>
        <dsp:cNvPr id="0" name=""/>
        <dsp:cNvSpPr/>
      </dsp:nvSpPr>
      <dsp:spPr>
        <a:xfrm>
          <a:off x="7249558" y="212"/>
          <a:ext cx="1552733" cy="9316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Petra Žeruk i Izabela Čolić – maketa Sunčevog sustava</a:t>
          </a:r>
          <a:endParaRPr lang="en-US" sz="1200" kern="1200"/>
        </a:p>
      </dsp:txBody>
      <dsp:txXfrm>
        <a:off x="7249558" y="212"/>
        <a:ext cx="1552733" cy="931640"/>
      </dsp:txXfrm>
    </dsp:sp>
    <dsp:sp modelId="{28926B36-CC15-40EA-83A1-439B594A72C0}">
      <dsp:nvSpPr>
        <dsp:cNvPr id="0" name=""/>
        <dsp:cNvSpPr/>
      </dsp:nvSpPr>
      <dsp:spPr>
        <a:xfrm>
          <a:off x="8957564" y="212"/>
          <a:ext cx="1552733" cy="9316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Marija Kajtazi i Marta Jakirčević- klizalište</a:t>
          </a:r>
          <a:endParaRPr lang="en-US" sz="1200" kern="1200"/>
        </a:p>
      </dsp:txBody>
      <dsp:txXfrm>
        <a:off x="8957564" y="212"/>
        <a:ext cx="1552733" cy="931640"/>
      </dsp:txXfrm>
    </dsp:sp>
    <dsp:sp modelId="{8C3A56B8-03DE-479D-A510-9139E8DA2CF2}">
      <dsp:nvSpPr>
        <dsp:cNvPr id="0" name=""/>
        <dsp:cNvSpPr/>
      </dsp:nvSpPr>
      <dsp:spPr>
        <a:xfrm>
          <a:off x="417530" y="1087125"/>
          <a:ext cx="1552733" cy="9316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Domagoj Hace Jaroš- kućica </a:t>
          </a:r>
          <a:endParaRPr lang="en-US" sz="1200" kern="1200"/>
        </a:p>
      </dsp:txBody>
      <dsp:txXfrm>
        <a:off x="417530" y="1087125"/>
        <a:ext cx="1552733" cy="931640"/>
      </dsp:txXfrm>
    </dsp:sp>
    <dsp:sp modelId="{963624A6-85FA-45C6-9308-145770EAB7FE}">
      <dsp:nvSpPr>
        <dsp:cNvPr id="0" name=""/>
        <dsp:cNvSpPr/>
      </dsp:nvSpPr>
      <dsp:spPr>
        <a:xfrm>
          <a:off x="2125537" y="1087125"/>
          <a:ext cx="1552733" cy="9316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Lucija Klarić i Lana Piškulić- kućica</a:t>
          </a:r>
          <a:endParaRPr lang="en-US" sz="1200" kern="1200"/>
        </a:p>
      </dsp:txBody>
      <dsp:txXfrm>
        <a:off x="2125537" y="1087125"/>
        <a:ext cx="1552733" cy="931640"/>
      </dsp:txXfrm>
    </dsp:sp>
    <dsp:sp modelId="{341B6204-BB5A-48C7-B6CF-B3CA467B8004}">
      <dsp:nvSpPr>
        <dsp:cNvPr id="0" name=""/>
        <dsp:cNvSpPr/>
      </dsp:nvSpPr>
      <dsp:spPr>
        <a:xfrm>
          <a:off x="3833544" y="1087125"/>
          <a:ext cx="1552733" cy="9316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Mia Šokić i Nika Štrkalj- Vukovarski toranj</a:t>
          </a:r>
          <a:endParaRPr lang="en-US" sz="1200" kern="1200"/>
        </a:p>
      </dsp:txBody>
      <dsp:txXfrm>
        <a:off x="3833544" y="1087125"/>
        <a:ext cx="1552733" cy="931640"/>
      </dsp:txXfrm>
    </dsp:sp>
    <dsp:sp modelId="{10C50341-2B38-4500-A99E-0A23D9715F2B}">
      <dsp:nvSpPr>
        <dsp:cNvPr id="0" name=""/>
        <dsp:cNvSpPr/>
      </dsp:nvSpPr>
      <dsp:spPr>
        <a:xfrm>
          <a:off x="5541551" y="1087125"/>
          <a:ext cx="1552733" cy="9316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Fran Turkalj, Nikša Valentić i Mihael Vonić- maketa naše škole</a:t>
          </a:r>
          <a:endParaRPr lang="en-US" sz="1200" kern="1200"/>
        </a:p>
      </dsp:txBody>
      <dsp:txXfrm>
        <a:off x="5541551" y="1087125"/>
        <a:ext cx="1552733" cy="931640"/>
      </dsp:txXfrm>
    </dsp:sp>
    <dsp:sp modelId="{8956DB5A-7A5F-4388-A5C6-F76A9836988E}">
      <dsp:nvSpPr>
        <dsp:cNvPr id="0" name=""/>
        <dsp:cNvSpPr/>
      </dsp:nvSpPr>
      <dsp:spPr>
        <a:xfrm>
          <a:off x="7249558" y="1087125"/>
          <a:ext cx="1552733" cy="9316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Jakov Žak i Bruno Tomić-vjetrenjača</a:t>
          </a:r>
          <a:endParaRPr lang="en-US" sz="1200" kern="1200"/>
        </a:p>
      </dsp:txBody>
      <dsp:txXfrm>
        <a:off x="7249558" y="1087125"/>
        <a:ext cx="1552733" cy="931640"/>
      </dsp:txXfrm>
    </dsp:sp>
    <dsp:sp modelId="{0A681F8C-7CCD-4A7F-9EE3-FDEB924BB022}">
      <dsp:nvSpPr>
        <dsp:cNvPr id="0" name=""/>
        <dsp:cNvSpPr/>
      </dsp:nvSpPr>
      <dsp:spPr>
        <a:xfrm>
          <a:off x="8957564" y="1087125"/>
          <a:ext cx="1552733" cy="9316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Tijana i Lorena Gubić- Pelješki most</a:t>
          </a:r>
          <a:endParaRPr lang="en-US" sz="1200" kern="1200"/>
        </a:p>
      </dsp:txBody>
      <dsp:txXfrm>
        <a:off x="8957564" y="1087125"/>
        <a:ext cx="1552733" cy="931640"/>
      </dsp:txXfrm>
    </dsp:sp>
    <dsp:sp modelId="{FE4D5BB7-124A-4BB9-809D-DE8DF153C7D7}">
      <dsp:nvSpPr>
        <dsp:cNvPr id="0" name=""/>
        <dsp:cNvSpPr/>
      </dsp:nvSpPr>
      <dsp:spPr>
        <a:xfrm>
          <a:off x="417530" y="2174039"/>
          <a:ext cx="1552733" cy="9316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Luka Curać i Bruno Janković-katapult</a:t>
          </a:r>
          <a:endParaRPr lang="en-US" sz="1200" kern="1200"/>
        </a:p>
      </dsp:txBody>
      <dsp:txXfrm>
        <a:off x="417530" y="2174039"/>
        <a:ext cx="1552733" cy="931640"/>
      </dsp:txXfrm>
    </dsp:sp>
    <dsp:sp modelId="{A13D464E-7487-4146-A02A-744925F3DB98}">
      <dsp:nvSpPr>
        <dsp:cNvPr id="0" name=""/>
        <dsp:cNvSpPr/>
      </dsp:nvSpPr>
      <dsp:spPr>
        <a:xfrm>
          <a:off x="2125537" y="2174039"/>
          <a:ext cx="1552733" cy="9316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Antonio Matošević Jelenić-park prirode</a:t>
          </a:r>
          <a:endParaRPr lang="en-US" sz="1200" kern="1200"/>
        </a:p>
      </dsp:txBody>
      <dsp:txXfrm>
        <a:off x="2125537" y="2174039"/>
        <a:ext cx="1552733" cy="931640"/>
      </dsp:txXfrm>
    </dsp:sp>
    <dsp:sp modelId="{1B6AA182-100C-442D-944B-D489CD807481}">
      <dsp:nvSpPr>
        <dsp:cNvPr id="0" name=""/>
        <dsp:cNvSpPr/>
      </dsp:nvSpPr>
      <dsp:spPr>
        <a:xfrm>
          <a:off x="3833544" y="2174039"/>
          <a:ext cx="1552733" cy="9316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Lorena Tusić-Big Ben</a:t>
          </a:r>
          <a:endParaRPr lang="en-US" sz="1200" kern="1200"/>
        </a:p>
      </dsp:txBody>
      <dsp:txXfrm>
        <a:off x="3833544" y="2174039"/>
        <a:ext cx="1552733" cy="931640"/>
      </dsp:txXfrm>
    </dsp:sp>
    <dsp:sp modelId="{7C933EA6-0840-4824-92D3-840F2A7ECFF8}">
      <dsp:nvSpPr>
        <dsp:cNvPr id="0" name=""/>
        <dsp:cNvSpPr/>
      </dsp:nvSpPr>
      <dsp:spPr>
        <a:xfrm>
          <a:off x="5541551" y="2174039"/>
          <a:ext cx="1552733" cy="9316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Leon Strinavić- vrtuljak</a:t>
          </a:r>
          <a:endParaRPr lang="en-US" sz="1200" kern="1200"/>
        </a:p>
      </dsp:txBody>
      <dsp:txXfrm>
        <a:off x="5541551" y="2174039"/>
        <a:ext cx="1552733" cy="931640"/>
      </dsp:txXfrm>
    </dsp:sp>
    <dsp:sp modelId="{5C3B058F-97FC-4422-BE35-62D11889169E}">
      <dsp:nvSpPr>
        <dsp:cNvPr id="0" name=""/>
        <dsp:cNvSpPr/>
      </dsp:nvSpPr>
      <dsp:spPr>
        <a:xfrm>
          <a:off x="7249558" y="2174039"/>
          <a:ext cx="1552733" cy="9316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Bruna Pernar i Lucija Šulentić-gradski park</a:t>
          </a:r>
          <a:endParaRPr lang="en-US" sz="1200" kern="1200"/>
        </a:p>
      </dsp:txBody>
      <dsp:txXfrm>
        <a:off x="7249558" y="2174039"/>
        <a:ext cx="1552733" cy="931640"/>
      </dsp:txXfrm>
    </dsp:sp>
    <dsp:sp modelId="{C765B3FD-4BF8-4D99-9237-D919BED6280E}">
      <dsp:nvSpPr>
        <dsp:cNvPr id="0" name=""/>
        <dsp:cNvSpPr/>
      </dsp:nvSpPr>
      <dsp:spPr>
        <a:xfrm>
          <a:off x="8957564" y="2174039"/>
          <a:ext cx="1552733" cy="9316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Jakov Gerovac-vjetrenjača</a:t>
          </a:r>
          <a:endParaRPr lang="en-US" sz="1200" kern="1200"/>
        </a:p>
      </dsp:txBody>
      <dsp:txXfrm>
        <a:off x="8957564" y="2174039"/>
        <a:ext cx="1552733" cy="931640"/>
      </dsp:txXfrm>
    </dsp:sp>
    <dsp:sp modelId="{A3FC23A9-508C-41BB-9A1C-68C5837DDB05}">
      <dsp:nvSpPr>
        <dsp:cNvPr id="0" name=""/>
        <dsp:cNvSpPr/>
      </dsp:nvSpPr>
      <dsp:spPr>
        <a:xfrm>
          <a:off x="1271534" y="3260952"/>
          <a:ext cx="1552733" cy="9316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Andro Glavač i Miroslav Oršulić-vulkan</a:t>
          </a:r>
          <a:endParaRPr lang="en-US" sz="1200" kern="1200"/>
        </a:p>
      </dsp:txBody>
      <dsp:txXfrm>
        <a:off x="1271534" y="3260952"/>
        <a:ext cx="1552733" cy="931640"/>
      </dsp:txXfrm>
    </dsp:sp>
    <dsp:sp modelId="{E83B889F-1E71-43FF-BBB6-52113A5863BD}">
      <dsp:nvSpPr>
        <dsp:cNvPr id="0" name=""/>
        <dsp:cNvSpPr/>
      </dsp:nvSpPr>
      <dsp:spPr>
        <a:xfrm>
          <a:off x="2979540" y="3260952"/>
          <a:ext cx="1552733" cy="9316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Mihael Šapina-kosilica</a:t>
          </a:r>
          <a:endParaRPr lang="en-US" sz="1200" kern="1200"/>
        </a:p>
      </dsp:txBody>
      <dsp:txXfrm>
        <a:off x="2979540" y="3260952"/>
        <a:ext cx="1552733" cy="931640"/>
      </dsp:txXfrm>
    </dsp:sp>
    <dsp:sp modelId="{3ED2BAD4-E9C2-42F3-8BCE-5680C1C35942}">
      <dsp:nvSpPr>
        <dsp:cNvPr id="0" name=""/>
        <dsp:cNvSpPr/>
      </dsp:nvSpPr>
      <dsp:spPr>
        <a:xfrm>
          <a:off x="4687547" y="3260952"/>
          <a:ext cx="1552733" cy="9316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Jana Jezerčić-kućica s rasvjetom</a:t>
          </a:r>
          <a:endParaRPr lang="en-US" sz="1200" kern="1200"/>
        </a:p>
      </dsp:txBody>
      <dsp:txXfrm>
        <a:off x="4687547" y="3260952"/>
        <a:ext cx="1552733" cy="931640"/>
      </dsp:txXfrm>
    </dsp:sp>
    <dsp:sp modelId="{D5DC4D80-7C48-45FF-A4C7-6B7316C0A5D4}">
      <dsp:nvSpPr>
        <dsp:cNvPr id="0" name=""/>
        <dsp:cNvSpPr/>
      </dsp:nvSpPr>
      <dsp:spPr>
        <a:xfrm>
          <a:off x="6395554" y="3260952"/>
          <a:ext cx="1552733" cy="9316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Julija Janković i Sara Rajh-kuća s bazenom</a:t>
          </a:r>
          <a:endParaRPr lang="en-US" sz="1200" kern="1200"/>
        </a:p>
      </dsp:txBody>
      <dsp:txXfrm>
        <a:off x="6395554" y="3260952"/>
        <a:ext cx="1552733" cy="931640"/>
      </dsp:txXfrm>
    </dsp:sp>
    <dsp:sp modelId="{ADA54FF3-1E58-480A-A832-65D6B7DD4D8B}">
      <dsp:nvSpPr>
        <dsp:cNvPr id="0" name=""/>
        <dsp:cNvSpPr/>
      </dsp:nvSpPr>
      <dsp:spPr>
        <a:xfrm>
          <a:off x="8103561" y="3260952"/>
          <a:ext cx="1552733" cy="9316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kern="1200"/>
            <a:t>Borna Alekšević-vjetrenjača </a:t>
          </a:r>
          <a:endParaRPr lang="en-US" sz="1200" kern="1200"/>
        </a:p>
      </dsp:txBody>
      <dsp:txXfrm>
        <a:off x="8103561" y="3260952"/>
        <a:ext cx="1552733" cy="931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71654-B5AA-41FE-83E9-BC434D6E02F5}" type="datetimeFigureOut">
              <a:rPr lang="hr-HR" smtClean="0"/>
              <a:t>14.2.2025.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79FDC-5436-41D4-99CB-D4441952D3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4789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D0960D9-E1C1-17DE-9608-03A91DCA5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27A442E4-D2E1-823C-19E3-D43DF635D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sr-Latn-R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FD149173-A285-EA4C-C265-CF2DE5C1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2CE9-41DC-1D4E-8EC8-97915EDA7DCE}" type="datetimeFigureOut">
              <a:rPr lang="sr-Latn-RS" smtClean="0"/>
              <a:t>14.2.2025.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E5F6F90-CED4-50E8-8ED3-AF94CB89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2D485659-3FD0-7BC2-B0B1-D3AC1002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FE3C-342B-CA42-8FE8-506BE30C4FF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2106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18BA8F0-B596-3EF4-5BE0-D5CB8E1A6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3923C013-6793-3C56-E89F-789BDA4F8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6A9199D4-DA23-77FC-DF70-096AAB92A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2CE9-41DC-1D4E-8EC8-97915EDA7DCE}" type="datetimeFigureOut">
              <a:rPr lang="sr-Latn-RS" smtClean="0"/>
              <a:t>14.2.2025.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87D1979-8124-9918-6420-CE405C2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21F2ECD3-7BF7-12C2-DAE4-763C785E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FE3C-342B-CA42-8FE8-506BE30C4FF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36313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F7281700-2067-CE50-8DFA-A98B6193E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B58DCD40-3DA7-2293-C4EA-447CC8321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C567004-715C-2C64-BA7C-127310650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2CE9-41DC-1D4E-8EC8-97915EDA7DCE}" type="datetimeFigureOut">
              <a:rPr lang="sr-Latn-RS" smtClean="0"/>
              <a:t>14.2.2025.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97C57350-5027-C537-0272-99083490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3074AE7A-625E-80AA-C7F6-2B794D11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FE3C-342B-CA42-8FE8-506BE30C4FF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82370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7544E8-AAE6-52EB-33E8-4ACCC013C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13E132-CDB6-40C3-D6AB-03434924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6F3CB4F5-6C5D-B413-0D80-3E9162569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2CE9-41DC-1D4E-8EC8-97915EDA7DCE}" type="datetimeFigureOut">
              <a:rPr lang="sr-Latn-RS" smtClean="0"/>
              <a:t>14.2.2025.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B7AC98AD-05BB-95CB-EF3B-F31959439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6CE0F0F-AB0D-5844-7579-D9AC11638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FE3C-342B-CA42-8FE8-506BE30C4FF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8013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7E814C8-0A32-1DB4-2B73-033D7A2E7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C856CCAF-5283-2A39-1B25-C778D67EE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6E8CB400-3CBD-75E6-F7C0-26B529753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2CE9-41DC-1D4E-8EC8-97915EDA7DCE}" type="datetimeFigureOut">
              <a:rPr lang="sr-Latn-RS" smtClean="0"/>
              <a:t>14.2.2025.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6E34BBA1-3462-48E1-1945-E11B0925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5DD9BCFE-8407-3A1B-0B79-E0258F70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FE3C-342B-CA42-8FE8-506BE30C4FF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0466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C0DA35E-1726-C66D-1679-9AA6A438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97979C1-AB61-34A3-1D94-9A2E991E7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31A7E700-B3BB-D839-8E5B-8C1505254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3E61FDF5-6AC0-F66C-F93D-CE48192AB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2CE9-41DC-1D4E-8EC8-97915EDA7DCE}" type="datetimeFigureOut">
              <a:rPr lang="sr-Latn-RS" smtClean="0"/>
              <a:t>14.2.2025.</a:t>
            </a:fld>
            <a:endParaRPr 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5B42832D-1BE6-977B-B36F-15869E2B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ED5CE802-3928-6DD8-5411-A90D9CFE0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FE3C-342B-CA42-8FE8-506BE30C4FF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7523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9B25E6B-AFA1-4450-2564-866D073F9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D0AAEA1E-1919-727F-A681-41968729C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B8EA61AF-0469-D43C-2D7A-C5D7C1A95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B1864C1D-310C-93A1-85D9-270020A3A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C0255D75-58EE-24BE-3CD9-F0B697BD36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70069112-A3DF-415E-6CEC-E290F471E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2CE9-41DC-1D4E-8EC8-97915EDA7DCE}" type="datetimeFigureOut">
              <a:rPr lang="sr-Latn-RS" smtClean="0"/>
              <a:t>14.2.2025.</a:t>
            </a:fld>
            <a:endParaRPr lang="sr-Latn-R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6BDBA233-CC03-260E-BECA-3624B455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5310F23B-42A9-62FA-2EF1-A9BA4F04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FE3C-342B-CA42-8FE8-506BE30C4FF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8434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FA05256-BF2B-F7E2-AB44-0012F2B8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47A78965-39EB-89DF-0560-E54968030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2CE9-41DC-1D4E-8EC8-97915EDA7DCE}" type="datetimeFigureOut">
              <a:rPr lang="sr-Latn-RS" smtClean="0"/>
              <a:t>14.2.2025.</a:t>
            </a:fld>
            <a:endParaRPr lang="sr-Latn-R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E5F60F3F-BA99-B704-8493-114B0D764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3688D9BE-4EC7-A635-F7BD-A20F260E3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FE3C-342B-CA42-8FE8-506BE30C4FF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82600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104EA74C-3EAE-19AB-798A-6509B268A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2CE9-41DC-1D4E-8EC8-97915EDA7DCE}" type="datetimeFigureOut">
              <a:rPr lang="sr-Latn-RS" smtClean="0"/>
              <a:t>14.2.2025.</a:t>
            </a:fld>
            <a:endParaRPr lang="sr-Latn-R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93E2B334-9AB7-8942-690B-722512AA2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2F6F8079-A921-D3A1-EC21-3BD32282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FE3C-342B-CA42-8FE8-506BE30C4FF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45419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01219AD-FF77-73CE-6B15-78E25E86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C44650F-292C-5B41-5C77-114BC2392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C6F01AF6-DD37-6B83-EBC8-0A88A1A61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60ECBFB6-B0BE-CDB5-30B1-88E8868EE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2CE9-41DC-1D4E-8EC8-97915EDA7DCE}" type="datetimeFigureOut">
              <a:rPr lang="sr-Latn-RS" smtClean="0"/>
              <a:t>14.2.2025.</a:t>
            </a:fld>
            <a:endParaRPr 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7A2660EC-37EB-33B3-4464-DF495E6E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F5717169-AA15-A0B1-B317-2D10F572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FE3C-342B-CA42-8FE8-506BE30C4FF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2203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F915470-2561-C3BD-1404-5349D91B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757D83AF-85C4-4758-4286-E921A1893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0EB80E18-0332-15E0-1B4A-6883247D5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F5FB6D89-A071-2FBD-8A63-7437F3F44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2CE9-41DC-1D4E-8EC8-97915EDA7DCE}" type="datetimeFigureOut">
              <a:rPr lang="sr-Latn-RS" smtClean="0"/>
              <a:t>14.2.2025.</a:t>
            </a:fld>
            <a:endParaRPr 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48FBD8DA-B28F-3A0A-2674-95B342CC9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E1D40FB-C91E-8301-97B7-024ADD8E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FE3C-342B-CA42-8FE8-506BE30C4FF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9527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DE9E7757-3E7F-AA6E-C384-733622748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E7358CE9-E087-63E0-F88D-20E63166F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B4FECEE4-3246-1E6C-AD3D-59F6BFE1A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502CE9-41DC-1D4E-8EC8-97915EDA7DCE}" type="datetimeFigureOut">
              <a:rPr lang="sr-Latn-RS" smtClean="0"/>
              <a:t>14.2.2025.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0C118031-8579-CCD2-999B-C2E07234B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56BF6643-75D9-BEB7-2725-B1BE9D617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E8FE3C-342B-CA42-8FE8-506BE30C4FF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9784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0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4C81134-325E-6B46-C110-53C77468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" r="-2" b="1192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DAB778E-984F-FFA1-58B3-5A5703068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hr-HR" dirty="0"/>
              <a:t>100 DAN ŠKOLE KROZ ZABAVU I ZNANJE </a:t>
            </a:r>
            <a:br>
              <a:rPr lang="hr-HR" dirty="0"/>
            </a:br>
            <a:endParaRPr lang="sr-Latn-RS" dirty="0"/>
          </a:p>
        </p:txBody>
      </p:sp>
      <p:sp>
        <p:nvSpPr>
          <p:cNvPr id="8" name="Podnaslov 7">
            <a:extLst>
              <a:ext uri="{FF2B5EF4-FFF2-40B4-BE49-F238E27FC236}">
                <a16:creationId xmlns:a16="http://schemas.microsoft.com/office/drawing/2014/main" xmlns="" id="{0E07D4D5-B4AA-53E0-2E48-8F61F0B86C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9578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ED79277-D842-E856-8608-352FE268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SVJETSKI DAN MISIJA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BBA44F26-2190-BA66-B523-69C118316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384" r="-1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79734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B6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9FC4D4F-11E0-A3D6-5AD4-AB567E285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DAN </a:t>
            </a:r>
            <a:r>
              <a:rPr lang="en-US" sz="26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JABUKA</a:t>
            </a:r>
            <a:r>
              <a:rPr lang="hr-HR" sz="26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posjet bolnici</a:t>
            </a:r>
            <a:r>
              <a:rPr lang="en-US" sz="26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077FC273-DBDA-303A-BC20-CCF7D46AB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414610"/>
            <a:ext cx="7188199" cy="40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6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4BAC1F5-C26A-6612-5956-B047E2A18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3732894"/>
            <a:ext cx="5059245" cy="76127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DAN KRUHA I </a:t>
            </a:r>
            <a:r>
              <a:rPr lang="en-US" sz="2200" dirty="0" smtClean="0"/>
              <a:t>ZAHVALNOST</a:t>
            </a:r>
            <a:r>
              <a:rPr lang="hr-HR" sz="2200" dirty="0" smtClean="0"/>
              <a:t>I ZA</a:t>
            </a:r>
            <a:r>
              <a:rPr lang="en-US" sz="2200" dirty="0" smtClean="0"/>
              <a:t> PLODOV</a:t>
            </a:r>
            <a:r>
              <a:rPr lang="hr-HR" sz="2200" dirty="0" smtClean="0"/>
              <a:t>E</a:t>
            </a:r>
            <a:r>
              <a:rPr lang="en-US" sz="2200" dirty="0" smtClean="0"/>
              <a:t> </a:t>
            </a:r>
            <a:r>
              <a:rPr lang="en-US" sz="2200" dirty="0"/>
              <a:t>ZEMLJE </a:t>
            </a:r>
          </a:p>
        </p:txBody>
      </p:sp>
      <p:sp>
        <p:nvSpPr>
          <p:cNvPr id="41" name="Freeform: Shape 24">
            <a:extLst>
              <a:ext uri="{FF2B5EF4-FFF2-40B4-BE49-F238E27FC236}">
                <a16:creationId xmlns:a16="http://schemas.microsoft.com/office/drawing/2014/main" xmlns="" id="{AEECF78C-1048-456C-88A0-4414123211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6" y="292608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37084CA3-D792-A340-AC56-AF7949B01B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51" r="-5" b="-4"/>
          <a:stretch/>
        </p:blipFill>
        <p:spPr>
          <a:xfrm>
            <a:off x="-6" y="457200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42" name="Oval 26">
            <a:extLst>
              <a:ext uri="{FF2B5EF4-FFF2-40B4-BE49-F238E27FC236}">
                <a16:creationId xmlns:a16="http://schemas.microsoft.com/office/drawing/2014/main" xmlns="" id="{F4C8155D-EBB3-4B50-B945-2D47A2C5CE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78307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xmlns="" id="{0B763BAD-38E6-3B58-CC03-C377CE3CBC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89" r="5" b="21665"/>
          <a:stretch/>
        </p:blipFill>
        <p:spPr>
          <a:xfrm>
            <a:off x="2142899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3" name="Oval 28">
            <a:extLst>
              <a:ext uri="{FF2B5EF4-FFF2-40B4-BE49-F238E27FC236}">
                <a16:creationId xmlns:a16="http://schemas.microsoft.com/office/drawing/2014/main" xmlns="" id="{EE99A833-6C48-4919-98F7-4D15C73698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75776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3217509E-E903-D1C1-1037-10172AA3EB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59" r="5" b="22195"/>
          <a:stretch/>
        </p:blipFill>
        <p:spPr>
          <a:xfrm>
            <a:off x="5540368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4" name="Oval 30">
            <a:extLst>
              <a:ext uri="{FF2B5EF4-FFF2-40B4-BE49-F238E27FC236}">
                <a16:creationId xmlns:a16="http://schemas.microsoft.com/office/drawing/2014/main" xmlns="" id="{CF523106-7311-45AB-A97A-9BE6E22AC5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73245" y="302170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29F1B10C-B80B-DE24-A8A6-53B92463F8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209" r="5" b="19044"/>
          <a:stretch/>
        </p:blipFill>
        <p:spPr>
          <a:xfrm>
            <a:off x="8937837" y="466762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5" name="Content Placeholder 21">
            <a:extLst>
              <a:ext uri="{FF2B5EF4-FFF2-40B4-BE49-F238E27FC236}">
                <a16:creationId xmlns:a16="http://schemas.microsoft.com/office/drawing/2014/main" xmlns="" id="{B57D25AD-B619-999E-E4FC-A42C25C4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4632225"/>
            <a:ext cx="5059245" cy="1492796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sp>
        <p:nvSpPr>
          <p:cNvPr id="46" name="Oval 32">
            <a:extLst>
              <a:ext uri="{FF2B5EF4-FFF2-40B4-BE49-F238E27FC236}">
                <a16:creationId xmlns:a16="http://schemas.microsoft.com/office/drawing/2014/main" xmlns="" id="{7C1CFE70-2BD5-4661-8AF9-D097E65E7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059027" y="338505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FCC23450-9AE0-264C-C56D-6CAEF20C24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445" r="5" b="13808"/>
          <a:stretch/>
        </p:blipFill>
        <p:spPr>
          <a:xfrm>
            <a:off x="7223619" y="354965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7" name="Freeform: Shape 34">
            <a:extLst>
              <a:ext uri="{FF2B5EF4-FFF2-40B4-BE49-F238E27FC236}">
                <a16:creationId xmlns:a16="http://schemas.microsoft.com/office/drawing/2014/main" xmlns="" id="{5A6B4445-DDB3-4971-8FBA-4DCAF08C09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429044" y="3319690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3C5C82CC-9C66-B503-1536-A67B99DF5E7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830" r="9216" b="-4"/>
          <a:stretch/>
        </p:blipFill>
        <p:spPr>
          <a:xfrm>
            <a:off x="10593636" y="3484282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426464" y="0"/>
                </a:moveTo>
                <a:cubicBezTo>
                  <a:pt x="1475702" y="0"/>
                  <a:pt x="1524358" y="2495"/>
                  <a:pt x="1572312" y="7365"/>
                </a:cubicBezTo>
                <a:lnTo>
                  <a:pt x="1598364" y="11341"/>
                </a:lnTo>
                <a:lnTo>
                  <a:pt x="1598364" y="2841587"/>
                </a:lnTo>
                <a:lnTo>
                  <a:pt x="1572312" y="2845563"/>
                </a:lnTo>
                <a:cubicBezTo>
                  <a:pt x="1524358" y="2850433"/>
                  <a:pt x="1475702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0208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8446B12-7391-4711-8B31-112A0B896C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E9181D1-A715-CE7E-CC21-438064DB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PLANINARSKI IZLET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ABE7F33-4C5D-1AE8-BA86-2B800A092A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339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AE347E36-A896-7106-161F-F8F774208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1" b="437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C0B7807-0C83-4963-821A-69B172722E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BB027EC7-3252-48A2-A7A4-1741F72E47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4EBC51E4-7477-4290-BBD0-18AD942C36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5202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D65C7AE-43E6-DEEF-21C6-94F69770B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0176" y="5344620"/>
            <a:ext cx="12202176" cy="1519355"/>
            <a:chOff x="-10176" y="5338644"/>
            <a:chExt cx="12202176" cy="15193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3E591D3-C82D-EFF2-C1B9-715BFB67ED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V="1">
              <a:off x="5331238" y="-2767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3B61A17-DD52-DE54-2FDF-45CAF92D02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V="1">
              <a:off x="8226086" y="2885969"/>
              <a:ext cx="1507122" cy="6424706"/>
            </a:xfrm>
            <a:prstGeom prst="rect">
              <a:avLst/>
            </a:prstGeom>
            <a:gradFill>
              <a:gsLst>
                <a:gs pos="98739">
                  <a:schemeClr val="accent5">
                    <a:alpha val="70000"/>
                  </a:schemeClr>
                </a:gs>
                <a:gs pos="45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9DC8DB2-298F-EDD7-9BCE-78101BCDC6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 flipV="1">
              <a:off x="3921534" y="1406934"/>
              <a:ext cx="1519355" cy="9382775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419B045-1A10-B09E-8DCF-58327023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6784181" cy="9139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GLAZBENI KONCERT POVODOM OBILJEŽAVANJA MJESECA BORBE PROTIV OVISNOSTI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D79A8BE-708B-CD83-9B0E-B7E78B889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9" r="11696" b="2"/>
          <a:stretch/>
        </p:blipFill>
        <p:spPr>
          <a:xfrm>
            <a:off x="-7940" y="-1"/>
            <a:ext cx="8328605" cy="5348828"/>
          </a:xfrm>
          <a:prstGeom prst="rect">
            <a:avLst/>
          </a:pr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09FB93CD-6016-33CC-B0EE-0C89240A9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742" r="14719" b="1"/>
          <a:stretch/>
        </p:blipFill>
        <p:spPr>
          <a:xfrm>
            <a:off x="8312724" y="10"/>
            <a:ext cx="3879276" cy="267612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6C3A9D4-DEDF-BBD7-383D-43B0F74CB2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474" b="1"/>
          <a:stretch/>
        </p:blipFill>
        <p:spPr>
          <a:xfrm>
            <a:off x="8312724" y="2672698"/>
            <a:ext cx="3878695" cy="26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24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xmlns="" id="{B95B9BA8-1D69-4796-85F5-B6D0BD523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DCBEDD2-4C6D-26BD-43EF-95A6952FD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hr-HR" sz="4000">
                <a:solidFill>
                  <a:schemeClr val="bg1"/>
                </a:solidFill>
              </a:rPr>
              <a:t>DABAR</a:t>
            </a:r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xmlns="" id="{AFC9130A-2F91-5F81-A17C-2BE30CB77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775198" cy="2454300"/>
          </a:xfrm>
        </p:spPr>
        <p:txBody>
          <a:bodyPr>
            <a:normAutofit fontScale="92500"/>
          </a:bodyPr>
          <a:lstStyle/>
          <a:p>
            <a:r>
              <a:rPr lang="hr-HR" sz="2400" dirty="0" smtClean="0">
                <a:solidFill>
                  <a:schemeClr val="bg1">
                    <a:alpha val="80000"/>
                  </a:schemeClr>
                </a:solidFill>
              </a:rPr>
              <a:t>U 10</a:t>
            </a:r>
            <a:r>
              <a:rPr lang="hr-HR" sz="2400" dirty="0">
                <a:solidFill>
                  <a:schemeClr val="bg1">
                    <a:alpha val="80000"/>
                  </a:schemeClr>
                </a:solidFill>
              </a:rPr>
              <a:t>% najboljih učenika u Hrvatskoj: </a:t>
            </a:r>
            <a:endParaRPr lang="hr-HR" sz="2400" dirty="0" smtClean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hr-HR" sz="2400" dirty="0" smtClean="0">
                <a:solidFill>
                  <a:schemeClr val="bg1">
                    <a:alpha val="80000"/>
                  </a:schemeClr>
                </a:solidFill>
              </a:rPr>
              <a:t>Martina </a:t>
            </a:r>
            <a:r>
              <a:rPr lang="hr-HR" sz="2400" dirty="0" err="1" smtClean="0">
                <a:solidFill>
                  <a:schemeClr val="bg1">
                    <a:alpha val="80000"/>
                  </a:schemeClr>
                </a:solidFill>
              </a:rPr>
              <a:t>Stipančević</a:t>
            </a:r>
            <a:r>
              <a:rPr lang="hr-HR" sz="24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hr-HR" sz="2400" dirty="0">
                <a:solidFill>
                  <a:schemeClr val="bg1">
                    <a:alpha val="80000"/>
                  </a:schemeClr>
                </a:solidFill>
              </a:rPr>
              <a:t>8,75,  </a:t>
            </a:r>
            <a:endParaRPr lang="hr-HR" sz="2400" dirty="0" smtClean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hr-HR" sz="2400" dirty="0" smtClean="0">
                <a:solidFill>
                  <a:schemeClr val="bg1">
                    <a:alpha val="80000"/>
                  </a:schemeClr>
                </a:solidFill>
              </a:rPr>
              <a:t>Jakov </a:t>
            </a:r>
            <a:r>
              <a:rPr lang="hr-HR" sz="2400" dirty="0" err="1">
                <a:solidFill>
                  <a:schemeClr val="bg1">
                    <a:alpha val="80000"/>
                  </a:schemeClr>
                </a:solidFill>
              </a:rPr>
              <a:t>Žak</a:t>
            </a:r>
            <a:r>
              <a:rPr lang="hr-HR" sz="2400" dirty="0">
                <a:solidFill>
                  <a:schemeClr val="bg1">
                    <a:alpha val="80000"/>
                  </a:schemeClr>
                </a:solidFill>
              </a:rPr>
              <a:t> 10,60, </a:t>
            </a:r>
            <a:endParaRPr lang="hr-HR" sz="2400" dirty="0" smtClean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hr-HR" sz="2400" dirty="0" smtClean="0">
                <a:solidFill>
                  <a:schemeClr val="bg1">
                    <a:alpha val="80000"/>
                  </a:schemeClr>
                </a:solidFill>
              </a:rPr>
              <a:t>Leon </a:t>
            </a:r>
            <a:r>
              <a:rPr lang="hr-HR" sz="2400" dirty="0" err="1">
                <a:solidFill>
                  <a:schemeClr val="bg1">
                    <a:alpha val="80000"/>
                  </a:schemeClr>
                </a:solidFill>
              </a:rPr>
              <a:t>Eržić</a:t>
            </a:r>
            <a:r>
              <a:rPr lang="hr-HR" sz="2400" dirty="0">
                <a:solidFill>
                  <a:schemeClr val="bg1">
                    <a:alpha val="80000"/>
                  </a:schemeClr>
                </a:solidFill>
              </a:rPr>
              <a:t> 9,67 </a:t>
            </a:r>
            <a:r>
              <a:rPr lang="hr-HR" sz="24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hr-HR" sz="2400" dirty="0" err="1" smtClean="0">
                <a:solidFill>
                  <a:schemeClr val="bg1">
                    <a:alpha val="80000"/>
                  </a:schemeClr>
                </a:solidFill>
              </a:rPr>
              <a:t>Fran</a:t>
            </a:r>
            <a:r>
              <a:rPr lang="hr-HR" sz="24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hr-HR" sz="2400" dirty="0" err="1">
                <a:solidFill>
                  <a:schemeClr val="bg1">
                    <a:alpha val="80000"/>
                  </a:schemeClr>
                </a:solidFill>
              </a:rPr>
              <a:t>Ruškan</a:t>
            </a:r>
            <a:r>
              <a:rPr lang="hr-HR" sz="2400" dirty="0">
                <a:solidFill>
                  <a:schemeClr val="bg1">
                    <a:alpha val="80000"/>
                  </a:schemeClr>
                </a:solidFill>
              </a:rPr>
              <a:t> 9,33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4FE0F639-04A8-736C-0E62-74C384EC32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71" r="11252" b="3"/>
          <a:stretch/>
        </p:blipFill>
        <p:spPr>
          <a:xfrm>
            <a:off x="5803900" y="10"/>
            <a:ext cx="3250283" cy="3333737"/>
          </a:xfrm>
          <a:custGeom>
            <a:avLst/>
            <a:gdLst/>
            <a:ahLst/>
            <a:cxnLst/>
            <a:rect l="l" t="t" r="r" b="b"/>
            <a:pathLst>
              <a:path w="3250283" h="3333747">
                <a:moveTo>
                  <a:pt x="0" y="0"/>
                </a:moveTo>
                <a:lnTo>
                  <a:pt x="3250283" y="0"/>
                </a:lnTo>
                <a:lnTo>
                  <a:pt x="3250283" y="3333747"/>
                </a:lnTo>
                <a:lnTo>
                  <a:pt x="153881" y="3333747"/>
                </a:lnTo>
                <a:lnTo>
                  <a:pt x="110925" y="3121962"/>
                </a:lnTo>
                <a:cubicBezTo>
                  <a:pt x="7248" y="2570625"/>
                  <a:pt x="-46957" y="1948326"/>
                  <a:pt x="85282" y="1225550"/>
                </a:cubicBezTo>
                <a:cubicBezTo>
                  <a:pt x="7773" y="398992"/>
                  <a:pt x="51080" y="378883"/>
                  <a:pt x="0" y="0"/>
                </a:cubicBez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F7713ED-9C83-5C2F-529D-398EB1A4CB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4" r="30683" b="3"/>
          <a:stretch/>
        </p:blipFill>
        <p:spPr>
          <a:xfrm>
            <a:off x="9244684" y="10"/>
            <a:ext cx="2947316" cy="3333737"/>
          </a:xfrm>
          <a:custGeom>
            <a:avLst/>
            <a:gdLst/>
            <a:ahLst/>
            <a:cxnLst/>
            <a:rect l="l" t="t" r="r" b="b"/>
            <a:pathLst>
              <a:path w="2947316" h="3333747">
                <a:moveTo>
                  <a:pt x="0" y="0"/>
                </a:moveTo>
                <a:lnTo>
                  <a:pt x="2947316" y="0"/>
                </a:lnTo>
                <a:lnTo>
                  <a:pt x="2947316" y="3333747"/>
                </a:lnTo>
                <a:lnTo>
                  <a:pt x="0" y="3333747"/>
                </a:lnTo>
                <a:close/>
              </a:path>
            </a:pathLst>
          </a:cu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4A0A56F-0E0B-9E7C-818B-4079F28439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26" r="16397" b="3"/>
          <a:stretch/>
        </p:blipFill>
        <p:spPr>
          <a:xfrm>
            <a:off x="5803900" y="3524255"/>
            <a:ext cx="3250283" cy="3333745"/>
          </a:xfrm>
          <a:custGeom>
            <a:avLst/>
            <a:gdLst/>
            <a:ahLst/>
            <a:cxnLst/>
            <a:rect l="l" t="t" r="r" b="b"/>
            <a:pathLst>
              <a:path w="3250283" h="3333745">
                <a:moveTo>
                  <a:pt x="197729" y="0"/>
                </a:moveTo>
                <a:lnTo>
                  <a:pt x="3250283" y="0"/>
                </a:lnTo>
                <a:lnTo>
                  <a:pt x="3250283" y="3333745"/>
                </a:lnTo>
                <a:lnTo>
                  <a:pt x="0" y="3333745"/>
                </a:lnTo>
                <a:cubicBezTo>
                  <a:pt x="274943" y="2546345"/>
                  <a:pt x="463273" y="2235195"/>
                  <a:pt x="465050" y="1435095"/>
                </a:cubicBezTo>
                <a:cubicBezTo>
                  <a:pt x="461219" y="1077114"/>
                  <a:pt x="364351" y="694874"/>
                  <a:pt x="260702" y="269789"/>
                </a:cubicBezTo>
                <a:close/>
              </a:path>
            </a:pathLst>
          </a:custGeom>
        </p:spPr>
      </p:pic>
      <p:grpSp>
        <p:nvGrpSpPr>
          <p:cNvPr id="22" name="Group 15">
            <a:extLst>
              <a:ext uri="{FF2B5EF4-FFF2-40B4-BE49-F238E27FC236}">
                <a16:creationId xmlns:a16="http://schemas.microsoft.com/office/drawing/2014/main" xmlns="" id="{364A290D-B7BC-40B4-AB97-0C801BCCE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3C60D1EB-842B-4027-9728-E573149266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17">
              <a:extLst>
                <a:ext uri="{FF2B5EF4-FFF2-40B4-BE49-F238E27FC236}">
                  <a16:creationId xmlns:a16="http://schemas.microsoft.com/office/drawing/2014/main" xmlns="" id="{44E103E5-C039-4EA4-843B-AD566B5C96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9010B9F-C4AC-C3FB-8C30-F4F4F1F3EE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330" r="-2" b="4118"/>
          <a:stretch/>
        </p:blipFill>
        <p:spPr>
          <a:xfrm>
            <a:off x="9244684" y="3524255"/>
            <a:ext cx="2947316" cy="3333745"/>
          </a:xfrm>
          <a:custGeom>
            <a:avLst/>
            <a:gdLst/>
            <a:ahLst/>
            <a:cxnLst/>
            <a:rect l="l" t="t" r="r" b="b"/>
            <a:pathLst>
              <a:path w="2947316" h="3333745">
                <a:moveTo>
                  <a:pt x="0" y="0"/>
                </a:moveTo>
                <a:lnTo>
                  <a:pt x="2947316" y="0"/>
                </a:lnTo>
                <a:lnTo>
                  <a:pt x="2947316" y="3333745"/>
                </a:lnTo>
                <a:lnTo>
                  <a:pt x="0" y="3333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7697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AC15E92-16F6-C89F-2221-C97E55215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xmlns="" id="{C50E1E6F-79BC-7B20-A9DD-6374D56B0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xmlns="" id="{CF6CBC19-ABED-1FDC-2F5A-9804409C57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EE3E72-A176-EE89-2BF2-175D23E2A9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E8DC3BD-0B86-4357-6B80-A413B9FE0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A0E9B18-38C5-43D0-088F-B70422ED6A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B4E7732-0605-012D-46FD-B5A5F4D0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016" y="905011"/>
            <a:ext cx="4589328" cy="1889135"/>
          </a:xfrm>
        </p:spPr>
        <p:txBody>
          <a:bodyPr anchor="b">
            <a:normAutofit fontScale="90000"/>
          </a:bodyPr>
          <a:lstStyle/>
          <a:p>
            <a:r>
              <a:rPr lang="hr-HR" sz="3400"/>
              <a:t>PRVENSTVO OSNOVNIH I SREDNJIH ŠKOLA U SUDOKU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7135957-492C-ECAD-7551-9270F41D2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07" y="1726554"/>
            <a:ext cx="5468347" cy="3396131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1586EB8-DBA2-B383-23F3-DE50E934A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016" y="2965592"/>
            <a:ext cx="4589328" cy="2987397"/>
          </a:xfrm>
        </p:spPr>
        <p:txBody>
          <a:bodyPr>
            <a:normAutofit/>
          </a:bodyPr>
          <a:lstStyle/>
          <a:p>
            <a:r>
              <a:rPr lang="hr-HR" sz="1800"/>
              <a:t>Bistrići (1-4)</a:t>
            </a:r>
          </a:p>
          <a:p>
            <a:r>
              <a:rPr lang="hr-HR" sz="1800"/>
              <a:t>Kadeti (5-8)</a:t>
            </a:r>
          </a:p>
          <a:p>
            <a:r>
              <a:rPr lang="hr-HR" sz="1800"/>
              <a:t>Prošao je učenik 4.razreda Patrik Terzić</a:t>
            </a:r>
          </a:p>
        </p:txBody>
      </p:sp>
    </p:spTree>
    <p:extLst>
      <p:ext uri="{BB962C8B-B14F-4D97-AF65-F5344CB8AC3E}">
        <p14:creationId xmlns:p14="http://schemas.microsoft.com/office/powerpoint/2010/main" val="90880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F4D4FFB-7BE6-52BA-456C-D9273FA45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xmlns="" id="{C3D6EC93-F369-413E-AA67-5D41041610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2317C37-1D50-AB7C-D9C6-1F1873280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 fontScale="90000"/>
          </a:bodyPr>
          <a:lstStyle/>
          <a:p>
            <a:r>
              <a:rPr lang="hr-HR" sz="3100">
                <a:solidFill>
                  <a:schemeClr val="bg1"/>
                </a:solidFill>
              </a:rPr>
              <a:t>REGIONALNO NATJECANJE U SUDOKU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1404968-7687-CC99-E5EB-2BDE0DCED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 fontScale="92500" lnSpcReduction="10000"/>
          </a:bodyPr>
          <a:lstStyle/>
          <a:p>
            <a:r>
              <a:rPr lang="hr-HR" sz="2200" dirty="0">
                <a:solidFill>
                  <a:schemeClr val="bg1">
                    <a:alpha val="80000"/>
                  </a:schemeClr>
                </a:solidFill>
              </a:rPr>
              <a:t>U Gimnaziji 23.11.2024. sudjelovali smo na regionalnom natjecanju u matematičkoj </a:t>
            </a:r>
            <a:r>
              <a:rPr lang="hr-HR" sz="2200" dirty="0" smtClean="0">
                <a:solidFill>
                  <a:schemeClr val="bg1">
                    <a:alpha val="80000"/>
                  </a:schemeClr>
                </a:solidFill>
              </a:rPr>
              <a:t>disciplini </a:t>
            </a:r>
            <a:r>
              <a:rPr lang="hr-HR" sz="2200" dirty="0" err="1" smtClean="0">
                <a:solidFill>
                  <a:schemeClr val="bg1">
                    <a:alpha val="80000"/>
                  </a:schemeClr>
                </a:solidFill>
              </a:rPr>
              <a:t>sudoka.Predstavnik</a:t>
            </a:r>
            <a:r>
              <a:rPr lang="hr-HR" sz="22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hr-HR" sz="2200" dirty="0">
                <a:solidFill>
                  <a:schemeClr val="bg1">
                    <a:alpha val="80000"/>
                  </a:schemeClr>
                </a:solidFill>
              </a:rPr>
              <a:t>naše škole bio je Patrik Terzić</a:t>
            </a:r>
            <a:r>
              <a:rPr lang="hr-HR" sz="2200" dirty="0" smtClean="0">
                <a:solidFill>
                  <a:schemeClr val="bg1">
                    <a:alpha val="80000"/>
                  </a:schemeClr>
                </a:solidFill>
              </a:rPr>
              <a:t>.</a:t>
            </a:r>
          </a:p>
          <a:p>
            <a:r>
              <a:rPr lang="hr-HR" sz="2200" dirty="0" smtClean="0">
                <a:solidFill>
                  <a:schemeClr val="bg1">
                    <a:alpha val="80000"/>
                  </a:schemeClr>
                </a:solidFill>
              </a:rPr>
              <a:t>Patrik </a:t>
            </a:r>
            <a:r>
              <a:rPr lang="hr-HR" sz="2200" dirty="0">
                <a:solidFill>
                  <a:schemeClr val="bg1">
                    <a:alpha val="80000"/>
                  </a:schemeClr>
                </a:solidFill>
              </a:rPr>
              <a:t>je zauzeo odlično 11.mjesto!</a:t>
            </a:r>
            <a:endParaRPr lang="en-US" sz="2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4A5ECAD6-E88B-5CAF-A7F4-490E85F390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7" r="25208" b="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4">
            <a:extLst>
              <a:ext uri="{FF2B5EF4-FFF2-40B4-BE49-F238E27FC236}">
                <a16:creationId xmlns:a16="http://schemas.microsoft.com/office/drawing/2014/main" xmlns="" id="{4EA04677-6B2C-40F4-975C-ED91965527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3F1ABE2E-F19F-4BD3-B0FA-8A2D8885B9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xmlns="" id="{C86D0F14-D449-4833-830D-A382829E2D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5240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xmlns="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F68B3F68-107C-434F-AA38-110D5EA91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AAD0DBB9-1A4B-4391-81D4-CB19F9AB9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xmlns="" id="{063BBA22-50EA-4C4D-BE05-F1CE4E63A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2B31767-1EE1-DD53-359A-D379C8152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hr-HR" sz="4000">
                <a:solidFill>
                  <a:srgbClr val="FFFFFF"/>
                </a:solidFill>
              </a:rPr>
              <a:t>MEĐUNARODNI DAN IZUMITELJA </a:t>
            </a:r>
          </a:p>
        </p:txBody>
      </p:sp>
      <p:graphicFrame>
        <p:nvGraphicFramePr>
          <p:cNvPr id="23" name="Rezervirano mjesto sadržaja 2">
            <a:extLst>
              <a:ext uri="{FF2B5EF4-FFF2-40B4-BE49-F238E27FC236}">
                <a16:creationId xmlns:a16="http://schemas.microsoft.com/office/drawing/2014/main" xmlns="" id="{46EB3E90-A1B5-8191-CEBD-98653A3682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23078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4798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2">
            <a:extLst>
              <a:ext uri="{FF2B5EF4-FFF2-40B4-BE49-F238E27FC236}">
                <a16:creationId xmlns:a16="http://schemas.microsoft.com/office/drawing/2014/main" xmlns="" id="{114C78B5-EC6B-4A39-8860-705100867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B0795D4-2256-94DB-1A8D-0FE5A05E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69978"/>
            <a:ext cx="5137087" cy="1173700"/>
          </a:xfrm>
        </p:spPr>
        <p:txBody>
          <a:bodyPr anchor="t">
            <a:normAutofit/>
          </a:bodyPr>
          <a:lstStyle/>
          <a:p>
            <a:r>
              <a:rPr lang="hr-HR" sz="4000" dirty="0" smtClean="0">
                <a:solidFill>
                  <a:schemeClr val="bg1"/>
                </a:solidFill>
              </a:rPr>
              <a:t>NAŠI IZUMITELJI…</a:t>
            </a:r>
            <a:endParaRPr lang="hr-HR" sz="4000" dirty="0">
              <a:solidFill>
                <a:schemeClr val="bg1"/>
              </a:solidFill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899526A-3750-76A2-7C0E-EF92C68826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85" r="22788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303BF976-AA23-AFCB-83B8-6388780C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80" r="17337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D41E53E-E10B-2880-3209-CB92186419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95" r="26465" b="-1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50943B0-FDF7-4C2C-B784-9208C945A8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64021FAB-FA86-49DE-8FC9-585A1729B7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16">
              <a:extLst>
                <a:ext uri="{FF2B5EF4-FFF2-40B4-BE49-F238E27FC236}">
                  <a16:creationId xmlns:a16="http://schemas.microsoft.com/office/drawing/2014/main" xmlns="" id="{7B58B526-A432-4EB5-AA70-2BB897257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3CA4CC79-B08D-AA20-ADCE-1F67A9DD8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1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xmlns="" id="{DEE2AD96-B495-4E06-9291-B71706F728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xmlns="" id="{53CF6D67-C5A8-4ADD-9E8E-1E38CA1D31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xmlns="" id="{86909FA0-B515-4681-B7A8-FA281D133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xmlns="" id="{21C9FE86-FCC3-4A31-AA1C-C882262B7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xmlns="" id="{7D96243B-ECED-4B71-8E06-AE9A285EAD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17">
            <a:extLst>
              <a:ext uri="{FF2B5EF4-FFF2-40B4-BE49-F238E27FC236}">
                <a16:creationId xmlns:a16="http://schemas.microsoft.com/office/drawing/2014/main" xmlns="" id="{A09989E4-EFDC-4A90-A633-E0525FB41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DD1E7EB-CD54-FB51-1EAF-6719D12CE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hr-HR" sz="4000">
                <a:solidFill>
                  <a:srgbClr val="FFFFFF"/>
                </a:solidFill>
              </a:rPr>
              <a:t>ZAŠTO SE TO OBILJEŽAVA?</a:t>
            </a:r>
            <a:endParaRPr lang="sr-Latn-RS" sz="4000">
              <a:solidFill>
                <a:srgbClr val="FFFFFF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71A95E5-7071-EB43-9DEC-B32C3BE3A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Stoti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dan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škole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obilježava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se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tradicionalno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 veljači u brojnim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europskim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zemljama</a:t>
            </a:r>
            <a:r>
              <a:rPr lang="hr-HR" sz="2000"/>
              <a:t>,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cilj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ovog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projekta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okupiti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učenike</a:t>
            </a:r>
            <a:r>
              <a:rPr lang="hr-HR" sz="2000"/>
              <a:t> i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učitelje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osnovnih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škola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koji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spremni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na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nacionalnoj</a:t>
            </a:r>
            <a:r>
              <a:rPr lang="hr-HR" sz="2000"/>
              <a:t>/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lokalnoj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razini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kroz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odabrane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sadržaje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obilježiti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ovaj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dan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 </a:t>
            </a:r>
            <a:r>
              <a:rPr lang="hr-HR" sz="2000"/>
              <a:t> </a:t>
            </a:r>
            <a:r>
              <a:rPr lang="hr-HR" sz="2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školi</a:t>
            </a:r>
            <a:r>
              <a:rPr lang="hr-HR" sz="2000"/>
              <a:t>.</a:t>
            </a:r>
            <a:endParaRPr lang="sr-Latn-RS" sz="2000"/>
          </a:p>
        </p:txBody>
      </p:sp>
    </p:spTree>
    <p:extLst>
      <p:ext uri="{BB962C8B-B14F-4D97-AF65-F5344CB8AC3E}">
        <p14:creationId xmlns:p14="http://schemas.microsoft.com/office/powerpoint/2010/main" val="1338794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C96D668-F7D9-B425-E32B-05712123A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14855"/>
            <a:ext cx="9144000" cy="7867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VEČER MATEMATIKE 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22CE9F05-49FE-4B32-4F5F-4934A059B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31" r="-2" b="-2"/>
          <a:stretch/>
        </p:blipFill>
        <p:spPr>
          <a:xfrm>
            <a:off x="20" y="10"/>
            <a:ext cx="6095980" cy="460567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93CE345-B6CA-4898-200B-3BE618C7CF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30" b="-2"/>
          <a:stretch/>
        </p:blipFill>
        <p:spPr>
          <a:xfrm>
            <a:off x="6095998" y="10"/>
            <a:ext cx="6096000" cy="46056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2A4F5A4-1409-1D21-0242-3FD06D0E87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4543999"/>
            <a:ext cx="12192000" cy="123364"/>
            <a:chOff x="1" y="6737460"/>
            <a:chExt cx="12192000" cy="1233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1B05FAC-21CF-D544-5CD5-C4FB65772A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93E6EB2-0E8D-3B8D-C520-219B1D4F09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468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72855DB-2BDA-5DA2-793D-217BA37F8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ZABAVI SE KROZ RIJEŠAVANJE MATEMATIKE!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74E55B4-0BEA-A1D6-40DD-6FF3F604D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1. 100:1</a:t>
            </a:r>
          </a:p>
          <a:p>
            <a:r>
              <a:rPr lang="hr-HR" dirty="0"/>
              <a:t>2. 100*100</a:t>
            </a:r>
          </a:p>
          <a:p>
            <a:r>
              <a:rPr lang="hr-HR" dirty="0"/>
              <a:t>3.100-50</a:t>
            </a:r>
          </a:p>
          <a:p>
            <a:r>
              <a:rPr lang="hr-HR"/>
              <a:t>4.100+100</a:t>
            </a:r>
          </a:p>
        </p:txBody>
      </p:sp>
    </p:spTree>
    <p:extLst>
      <p:ext uri="{BB962C8B-B14F-4D97-AF65-F5344CB8AC3E}">
        <p14:creationId xmlns:p14="http://schemas.microsoft.com/office/powerpoint/2010/main" val="3787329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xmlns="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B088D7F-A0C9-4BC3-079A-9DC8DF888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 fontScale="90000"/>
          </a:bodyPr>
          <a:lstStyle/>
          <a:p>
            <a:r>
              <a:rPr lang="hr-HR" sz="3700"/>
              <a:t>SVETI NIKOLA POSJETIO NAŠU ŠKOLU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AD93FEFA-EE2B-E97A-912B-3A0883D112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766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1" name="Content Placeholder 7">
            <a:extLst>
              <a:ext uri="{FF2B5EF4-FFF2-40B4-BE49-F238E27FC236}">
                <a16:creationId xmlns:a16="http://schemas.microsoft.com/office/drawing/2014/main" xmlns="" id="{475FBC6B-2427-FB38-1500-F6732BA43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 fontScale="77500" lnSpcReduction="20000"/>
          </a:bodyPr>
          <a:lstStyle/>
          <a:p>
            <a:r>
              <a:rPr lang="hr-HR" sz="3200" dirty="0"/>
              <a:t>Jeste li se u nižim razredima </a:t>
            </a:r>
            <a:r>
              <a:rPr lang="hr-HR" sz="3200" dirty="0" smtClean="0"/>
              <a:t>bojali, </a:t>
            </a:r>
            <a:r>
              <a:rPr lang="hr-HR" sz="3200" dirty="0"/>
              <a:t>ali i razveselili kada bi vidjeli SVETOG NIKOLU I KRAMPUSA U RAZREDU?</a:t>
            </a:r>
            <a:endParaRPr lang="en-US" sz="3200" dirty="0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75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0">
            <a:extLst>
              <a:ext uri="{FF2B5EF4-FFF2-40B4-BE49-F238E27FC236}">
                <a16:creationId xmlns:a16="http://schemas.microsoft.com/office/drawing/2014/main" xmlns="" id="{B95B9BA8-1D69-4796-85F5-B6D0BD523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E26657C-D09A-0530-5C20-BC347EA68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anchor="t">
            <a:normAutofit fontScale="90000"/>
          </a:bodyPr>
          <a:lstStyle/>
          <a:p>
            <a:r>
              <a:rPr lang="hr-HR" sz="2800">
                <a:solidFill>
                  <a:schemeClr val="bg1"/>
                </a:solidFill>
              </a:rPr>
              <a:t>LOVRAKOVCI SU TAKOĐER POSJETILI NOVOGRADIŠKU BOLNICU</a:t>
            </a:r>
          </a:p>
        </p:txBody>
      </p:sp>
      <p:sp>
        <p:nvSpPr>
          <p:cNvPr id="34" name="Content Placeholder 7">
            <a:extLst>
              <a:ext uri="{FF2B5EF4-FFF2-40B4-BE49-F238E27FC236}">
                <a16:creationId xmlns:a16="http://schemas.microsoft.com/office/drawing/2014/main" xmlns="" id="{3A937446-B67A-BCF3-A405-C565DD075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391024" cy="2862288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bg1">
                    <a:alpha val="80000"/>
                  </a:schemeClr>
                </a:solidFill>
              </a:rPr>
              <a:t>VAŽNO JE RAZVESELITI DRUGE!!!!!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E06D82A0-7EAC-375B-647A-290FF3DAF4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533" b="2"/>
          <a:stretch/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35" name="Group 12">
            <a:extLst>
              <a:ext uri="{FF2B5EF4-FFF2-40B4-BE49-F238E27FC236}">
                <a16:creationId xmlns:a16="http://schemas.microsoft.com/office/drawing/2014/main" xmlns="" id="{23705FF7-CAB4-430F-A07B-AF2245F17F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6BFFE2ED-DBB9-4090-905D-1939650FC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E4D1EC16-E672-4366-A091-73675BE548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5425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xmlns="" id="{70A48D59-8581-41F7-B529-F4617FE07A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C082DAA-3369-F872-1B4F-827B410CD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23" y="474906"/>
            <a:ext cx="4518134" cy="2127455"/>
          </a:xfrm>
        </p:spPr>
        <p:txBody>
          <a:bodyPr anchor="b">
            <a:normAutofit/>
          </a:bodyPr>
          <a:lstStyle/>
          <a:p>
            <a:r>
              <a:rPr lang="hr-HR">
                <a:solidFill>
                  <a:schemeClr val="bg1"/>
                </a:solidFill>
              </a:rPr>
              <a:t>MJESEC HRVATSKE KNJIGE </a:t>
            </a:r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xmlns="" id="{7C432B3F-6E17-D6EB-7C3A-72F929006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23" y="2777880"/>
            <a:ext cx="4518134" cy="2457511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bg1"/>
                </a:solidFill>
              </a:rPr>
              <a:t>ČITANJE KNJIGA JE ZDRAVO, VAŽNO I </a:t>
            </a:r>
            <a:r>
              <a:rPr lang="hr-HR" sz="3600" dirty="0" smtClean="0">
                <a:solidFill>
                  <a:schemeClr val="bg1"/>
                </a:solidFill>
              </a:rPr>
              <a:t>     ZABAVNO</a:t>
            </a:r>
            <a:r>
              <a:rPr lang="hr-HR" sz="3600" dirty="0">
                <a:solidFill>
                  <a:schemeClr val="bg1"/>
                </a:solidFill>
              </a:rPr>
              <a:t>!!!!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5BF680F-0565-CD23-062E-6805E011B9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27" b="21342"/>
          <a:stretch/>
        </p:blipFill>
        <p:spPr>
          <a:xfrm>
            <a:off x="5832000" y="10"/>
            <a:ext cx="3184061" cy="3089532"/>
          </a:xfrm>
          <a:prstGeom prst="rect">
            <a:avLst/>
          </a:pr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6583F7CD-280E-342B-92DB-F0D9AD05BC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7469"/>
          <a:stretch/>
        </p:blipFill>
        <p:spPr>
          <a:xfrm>
            <a:off x="9007941" y="3"/>
            <a:ext cx="3184061" cy="308954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27D3A38-B15C-6A26-9832-B4D6B1F6FB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319" r="12525" b="4"/>
          <a:stretch/>
        </p:blipFill>
        <p:spPr>
          <a:xfrm>
            <a:off x="9007941" y="3089540"/>
            <a:ext cx="3184059" cy="376846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B24EB8A-634A-D4A8-FABB-5057A734E6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284" r="6765" b="-4"/>
          <a:stretch/>
        </p:blipFill>
        <p:spPr>
          <a:xfrm>
            <a:off x="5832001" y="3077010"/>
            <a:ext cx="3184053" cy="3780990"/>
          </a:xfrm>
          <a:prstGeom prst="rect">
            <a:avLst/>
          </a:prstGeom>
        </p:spPr>
      </p:pic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xmlns="" id="{69F8E77D-EF61-4552-BF91-E9050C9B9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007949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7">
            <a:extLst>
              <a:ext uri="{FF2B5EF4-FFF2-40B4-BE49-F238E27FC236}">
                <a16:creationId xmlns:a16="http://schemas.microsoft.com/office/drawing/2014/main" xmlns="" id="{967F2066-0253-4771-A5F6-68111E1FE8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832000" y="3077010"/>
            <a:ext cx="6360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272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EF056CE-4184-44E7-DE3F-8BE69BAC8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PROVJERI KOLIKO VOLIŠ KNJIGE!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xmlns="" id="{C57104B8-63F8-A8B6-07D9-90BD72384D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9261318"/>
              </p:ext>
            </p:extLst>
          </p:nvPr>
        </p:nvGraphicFramePr>
        <p:xfrm>
          <a:off x="838200" y="1249680"/>
          <a:ext cx="10515600" cy="804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139121363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834765452"/>
                    </a:ext>
                  </a:extLst>
                </a:gridCol>
                <a:gridCol w="1772265">
                  <a:extLst>
                    <a:ext uri="{9D8B030D-6E8A-4147-A177-3AD203B41FA5}">
                      <a16:colId xmlns:a16="http://schemas.microsoft.com/office/drawing/2014/main" xmlns="" val="3093421247"/>
                    </a:ext>
                  </a:extLst>
                </a:gridCol>
                <a:gridCol w="1732935">
                  <a:extLst>
                    <a:ext uri="{9D8B030D-6E8A-4147-A177-3AD203B41FA5}">
                      <a16:colId xmlns:a16="http://schemas.microsoft.com/office/drawing/2014/main" xmlns="" val="233654246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166810878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768347166"/>
                    </a:ext>
                  </a:extLst>
                </a:gridCol>
              </a:tblGrid>
              <a:tr h="337930">
                <a:tc>
                  <a:txBody>
                    <a:bodyPr/>
                    <a:lstStyle/>
                    <a:p>
                      <a:r>
                        <a:rPr lang="hr-HR" dirty="0"/>
                        <a:t>PITANJE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ODLIČNO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VRLO DOBRO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DOBRO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DOVOLJNO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NEDOVOLJNO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8930855"/>
                  </a:ext>
                </a:extLst>
              </a:tr>
              <a:tr h="1492526">
                <a:tc>
                  <a:txBody>
                    <a:bodyPr/>
                    <a:lstStyle/>
                    <a:p>
                      <a:r>
                        <a:rPr lang="hr-HR" sz="2000" dirty="0"/>
                        <a:t>Čitaš li knjige samo kada moraš ili i u slobodno vrijeme?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8961603"/>
                  </a:ext>
                </a:extLst>
              </a:tr>
              <a:tr h="1492526">
                <a:tc>
                  <a:txBody>
                    <a:bodyPr/>
                    <a:lstStyle/>
                    <a:p>
                      <a:r>
                        <a:rPr lang="hr-HR" sz="2000" dirty="0"/>
                        <a:t>Jesi li svaku knjigu koju si krenuo čitati pročitao do kraja?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615388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hr-HR" sz="2000" dirty="0"/>
                        <a:t>Voliš li čitati knjige?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4000" dirty="0"/>
                        <a:t>DA/NE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35637028"/>
                  </a:ext>
                </a:extLst>
              </a:tr>
              <a:tr h="1210917">
                <a:tc>
                  <a:txBody>
                    <a:bodyPr/>
                    <a:lstStyle/>
                    <a:p>
                      <a:r>
                        <a:rPr lang="hr-HR" sz="2000" dirty="0"/>
                        <a:t>Zadnju knjigu koju si pročitao jesi li ju shvatio?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3600" dirty="0"/>
                        <a:t>DA/NE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2257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943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5408D93-300A-D4BF-C67A-18046342B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36" y="2690457"/>
            <a:ext cx="3196735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NAGRAĐENI UČENICI NA 10</a:t>
            </a:r>
            <a:r>
              <a:rPr lang="en-US" sz="40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r>
              <a:rPr lang="hr-HR" sz="40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hr-HR" sz="40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hr-HR" sz="4000" dirty="0" smtClean="0">
                <a:solidFill>
                  <a:srgbClr val="FFFFFF"/>
                </a:solidFill>
              </a:rPr>
              <a:t>„</a:t>
            </a:r>
            <a:r>
              <a:rPr lang="en-US" sz="40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LETU 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 </a:t>
            </a:r>
            <a:r>
              <a:rPr lang="en-US" sz="40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GAVRANOM</a:t>
            </a:r>
            <a:r>
              <a:rPr lang="hr-HR" sz="40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EEB12E03-587C-A492-C6F5-70113F929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719344"/>
            <a:ext cx="7225748" cy="54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2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7AE9375-4664-4DB2-922D-2782A6E439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334597F-444E-3FB8-EB60-99688FAF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hr-HR">
                <a:solidFill>
                  <a:schemeClr val="bg1"/>
                </a:solidFill>
              </a:rPr>
              <a:t>BOŽIĆNA PRIREDBA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E504C98-6397-41C1-A8D8-2D9C4ED307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B5E398FF-D7BD-D33F-DDDE-D54AFABD5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026" y="2288833"/>
            <a:ext cx="5244974" cy="3711571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chemeClr val="bg1"/>
                </a:solidFill>
              </a:rPr>
              <a:t>Jeste </a:t>
            </a:r>
            <a:r>
              <a:rPr lang="hr-HR" sz="3200" dirty="0" smtClean="0">
                <a:solidFill>
                  <a:schemeClr val="bg1"/>
                </a:solidFill>
              </a:rPr>
              <a:t>li </a:t>
            </a:r>
            <a:r>
              <a:rPr lang="hr-HR" sz="3200" dirty="0">
                <a:solidFill>
                  <a:schemeClr val="bg1"/>
                </a:solidFill>
              </a:rPr>
              <a:t>sudjelovali u božićnoj priredbi?</a:t>
            </a:r>
          </a:p>
          <a:p>
            <a:r>
              <a:rPr lang="hr-HR" sz="3200" dirty="0" smtClean="0">
                <a:solidFill>
                  <a:schemeClr val="bg1"/>
                </a:solidFill>
              </a:rPr>
              <a:t>Kako ste se osjećali?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D98FF74D-4DFE-F7F5-F2C1-A6616274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193" y="416439"/>
            <a:ext cx="3588640" cy="26914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87417AF-190E-4D6E-AFA6-7D3E84B0B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155763F-9DA6-F4ED-0902-AD8643903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61" y="3776793"/>
            <a:ext cx="3588640" cy="26914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0B30ED8-273E-4C07-8568-2FE5CC5C48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9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8E07B4AC-CF7E-CBC8-9C73-E246902D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264" y="2274473"/>
            <a:ext cx="3373120" cy="449749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80075A0-7DAF-E51C-314B-086CB038E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128" y="0"/>
            <a:ext cx="3830320" cy="287274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8FAA3A7-B752-06E9-11BF-59E7578B3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62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398F3DEE-0E56-499F-AFAE-C2DA7C2C81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32A21FE-C56B-42B6-82D1-D3F0C4A47A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4BE011A-C166-4E7B-A300-1867673808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1261A9AF-2897-4CFD-9D9D-17105C8A2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3C213F0-55F6-8BEE-CF45-D2115684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08" y="1282890"/>
            <a:ext cx="2951168" cy="27568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BOŽIĆNI KONCERT UČENIKA I NASTAVNIKA GLAZBENOG ODJELA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55E56EF-ADF6-479C-99B3-ADDDE69597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783596" y="3602565"/>
            <a:ext cx="2469272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094CCB2-A8A7-74AB-4346-A00FAF9BE1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38" r="6698" b="-3"/>
          <a:stretch/>
        </p:blipFill>
        <p:spPr>
          <a:xfrm>
            <a:off x="4032902" y="3428999"/>
            <a:ext cx="4083839" cy="3446819"/>
          </a:xfrm>
          <a:prstGeom prst="rect">
            <a:avLst/>
          </a:pr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4395E563-A305-E79C-9587-CB3FBC2AC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7430" r="3481" b="-4"/>
          <a:stretch/>
        </p:blipFill>
        <p:spPr>
          <a:xfrm>
            <a:off x="4032902" y="1658"/>
            <a:ext cx="4083839" cy="343812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CBBD146-D644-128B-ED40-EDE0612645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3" r="9323" b="-3"/>
          <a:stretch/>
        </p:blipFill>
        <p:spPr>
          <a:xfrm>
            <a:off x="8116741" y="3428999"/>
            <a:ext cx="4083837" cy="344681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C90614D-09F3-97F3-D9E5-C83078D6C3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915" r="-4" b="-4"/>
          <a:stretch/>
        </p:blipFill>
        <p:spPr>
          <a:xfrm>
            <a:off x="8116741" y="1658"/>
            <a:ext cx="4083839" cy="34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64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2">
            <a:extLst>
              <a:ext uri="{FF2B5EF4-FFF2-40B4-BE49-F238E27FC236}">
                <a16:creationId xmlns:a16="http://schemas.microsoft.com/office/drawing/2014/main" xmlns="" id="{362D44EE-C852-4460-B8B5-C4F2BC205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4B39ECE-17EA-183B-3DED-D9F09E29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PJEŠAČENJE UČENIKA </a:t>
            </a: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A41F2057-3BC3-0EE6-95D1-16A9D66EB8FA}"/>
              </a:ext>
            </a:extLst>
          </p:cNvPr>
          <p:cNvSpPr/>
          <p:nvPr/>
        </p:nvSpPr>
        <p:spPr>
          <a:xfrm>
            <a:off x="6194715" y="3836197"/>
            <a:ext cx="5334931" cy="2189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>
                <a:solidFill>
                  <a:schemeClr val="tx1"/>
                </a:solidFill>
              </a:rPr>
              <a:t>Europski</a:t>
            </a:r>
            <a:r>
              <a:rPr lang="en-US" sz="2400" dirty="0">
                <a:solidFill>
                  <a:schemeClr val="tx1"/>
                </a:solidFill>
              </a:rPr>
              <a:t> dan </a:t>
            </a:r>
            <a:r>
              <a:rPr lang="en-US" sz="2400" dirty="0" err="1">
                <a:solidFill>
                  <a:schemeClr val="tx1"/>
                </a:solidFill>
              </a:rPr>
              <a:t>bez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automobil</a:t>
            </a:r>
            <a:r>
              <a:rPr lang="hr-HR" sz="2400" dirty="0" smtClean="0">
                <a:solidFill>
                  <a:schemeClr val="tx1"/>
                </a:solidFill>
              </a:rPr>
              <a:t>a</a:t>
            </a:r>
            <a:endParaRPr lang="hr-HR" sz="2400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hr-HR" sz="2400" dirty="0">
                <a:solidFill>
                  <a:schemeClr val="tx1"/>
                </a:solidFill>
              </a:rPr>
              <a:t>26.rujan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Freeform: Shape 14">
            <a:extLst>
              <a:ext uri="{FF2B5EF4-FFF2-40B4-BE49-F238E27FC236}">
                <a16:creationId xmlns:a16="http://schemas.microsoft.com/office/drawing/2014/main" xmlns="" id="{658970D8-8D1D-4B5C-894B-E871CC865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16">
            <a:extLst>
              <a:ext uri="{FF2B5EF4-FFF2-40B4-BE49-F238E27FC236}">
                <a16:creationId xmlns:a16="http://schemas.microsoft.com/office/drawing/2014/main" xmlns="" id="{F227E5B6-9132-43CA-B503-37A18562AD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03C2051E-A88D-48E5-BACF-AAED178927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0">
            <a:extLst>
              <a:ext uri="{FF2B5EF4-FFF2-40B4-BE49-F238E27FC236}">
                <a16:creationId xmlns:a16="http://schemas.microsoft.com/office/drawing/2014/main" xmlns="" id="{7821A508-2985-4905-874A-527429BAA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D2929CB1-0E3C-4B2D-ADC5-0154FB33B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xmlns="" id="{CE045523-D199-BBFA-01BB-B17F07A12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-2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5F2F0C84-BE8C-4DC2-A6D3-30349A801D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48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B95B9BA8-1D69-4796-85F5-B6D0BD523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524071A-20FB-ECFC-404C-D3DB81C8C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 fontScale="90000"/>
          </a:bodyPr>
          <a:lstStyle/>
          <a:p>
            <a:r>
              <a:rPr lang="hr-HR" sz="3100">
                <a:solidFill>
                  <a:schemeClr val="bg1"/>
                </a:solidFill>
              </a:rPr>
              <a:t>ŠKOLSKO NATJECANJE U ODBOJCI ZA DJEVOJČICE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3F8DDC14-EA4B-3CE5-9929-B3CDF2A04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hr-HR" sz="3200" dirty="0" smtClean="0">
                <a:solidFill>
                  <a:schemeClr val="bg1">
                    <a:alpha val="80000"/>
                  </a:schemeClr>
                </a:solidFill>
              </a:rPr>
              <a:t>OŠ „Matija Gubec</a:t>
            </a:r>
            <a:r>
              <a:rPr lang="hr-HR" sz="3200" dirty="0" smtClean="0">
                <a:solidFill>
                  <a:schemeClr val="bg1">
                    <a:alpha val="80000"/>
                  </a:schemeClr>
                </a:solidFill>
              </a:rPr>
              <a:t>”</a:t>
            </a:r>
            <a:r>
              <a:rPr lang="hr-HR" sz="32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hr-HR" sz="3200" dirty="0">
                <a:solidFill>
                  <a:schemeClr val="bg1">
                    <a:alpha val="80000"/>
                  </a:schemeClr>
                </a:solidFill>
              </a:rPr>
              <a:t>Cernik</a:t>
            </a:r>
          </a:p>
          <a:p>
            <a:pPr marL="514350" indent="-514350">
              <a:buAutoNum type="arabicPeriod"/>
            </a:pPr>
            <a:r>
              <a:rPr lang="hr-HR" sz="3200" dirty="0" smtClean="0">
                <a:solidFill>
                  <a:schemeClr val="bg1">
                    <a:alpha val="80000"/>
                  </a:schemeClr>
                </a:solidFill>
              </a:rPr>
              <a:t>OŠ „Mato Lovrak” </a:t>
            </a:r>
            <a:r>
              <a:rPr lang="hr-HR" sz="3200" dirty="0">
                <a:solidFill>
                  <a:schemeClr val="bg1">
                    <a:alpha val="80000"/>
                  </a:schemeClr>
                </a:solidFill>
              </a:rPr>
              <a:t>Nova Gradiška</a:t>
            </a:r>
          </a:p>
          <a:p>
            <a:pPr marL="514350" indent="-514350">
              <a:buAutoNum type="arabicPeriod"/>
            </a:pPr>
            <a:r>
              <a:rPr lang="hr-HR" sz="3200" dirty="0" smtClean="0">
                <a:solidFill>
                  <a:schemeClr val="bg1">
                    <a:alpha val="80000"/>
                  </a:schemeClr>
                </a:solidFill>
              </a:rPr>
              <a:t>OŠ „Antun </a:t>
            </a:r>
            <a:r>
              <a:rPr lang="hr-HR" sz="3200" dirty="0">
                <a:solidFill>
                  <a:schemeClr val="bg1">
                    <a:alpha val="80000"/>
                  </a:schemeClr>
                </a:solidFill>
              </a:rPr>
              <a:t>Matija </a:t>
            </a:r>
            <a:r>
              <a:rPr lang="hr-HR" sz="3200" dirty="0" err="1" smtClean="0">
                <a:solidFill>
                  <a:schemeClr val="bg1">
                    <a:alpha val="80000"/>
                  </a:schemeClr>
                </a:solidFill>
              </a:rPr>
              <a:t>Reljković</a:t>
            </a:r>
            <a:r>
              <a:rPr lang="hr-HR" sz="3200" dirty="0" smtClean="0">
                <a:solidFill>
                  <a:schemeClr val="bg1">
                    <a:alpha val="80000"/>
                  </a:schemeClr>
                </a:solidFill>
              </a:rPr>
              <a:t>” </a:t>
            </a:r>
            <a:r>
              <a:rPr lang="hr-HR" sz="3200" dirty="0" err="1" smtClean="0">
                <a:solidFill>
                  <a:schemeClr val="bg1">
                    <a:alpha val="80000"/>
                  </a:schemeClr>
                </a:solidFill>
              </a:rPr>
              <a:t>Bebrina</a:t>
            </a:r>
            <a:endParaRPr lang="hr-HR" sz="3200" dirty="0">
              <a:solidFill>
                <a:schemeClr val="bg1">
                  <a:alpha val="80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hr-HR" sz="32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142ADEC-FF09-2ACA-D720-AC365E8BCD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06" r="1" b="24568"/>
          <a:stretch/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1F681C48-94E2-5E2A-B710-084244A20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24" r="1" b="18479"/>
          <a:stretch/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64A290D-B7BC-40B4-AB97-0C801BCCE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3C60D1EB-842B-4027-9728-E573149266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44E103E5-C039-4EA4-843B-AD566B5C96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297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B95B9BA8-1D69-4796-85F5-B6D0BD523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D6B25EF-EE87-6658-2959-FDDBAF82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5" cy="1323439"/>
          </a:xfrm>
        </p:spPr>
        <p:txBody>
          <a:bodyPr anchor="t">
            <a:normAutofit fontScale="90000"/>
          </a:bodyPr>
          <a:lstStyle/>
          <a:p>
            <a:r>
              <a:rPr lang="hr-HR" sz="3100">
                <a:solidFill>
                  <a:schemeClr val="bg1"/>
                </a:solidFill>
              </a:rPr>
              <a:t>ŠKOLSKO NATJECANJE ČITANJEM DO ZVIJEZDA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D807086-F13F-CE15-5558-804A4360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391025" cy="2454300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F6149325-542B-1D6D-C013-EE5837AB0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436622"/>
            <a:ext cx="5260976" cy="394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11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FA511026-8542-4AC0-9F06-134A70850B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946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58C87B23-0659-24CF-73E0-08B1F86FA0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4DB7594-7227-2C76-9114-4421B4A3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hr-HR" dirty="0"/>
              <a:t>MEĐUNARODNI DAN ZAGRLJAJA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44B50474-8776-04B1-F2A6-4437D2657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r>
              <a:rPr lang="hr-HR" sz="3200" dirty="0"/>
              <a:t>Koga najčešće grliš?</a:t>
            </a:r>
          </a:p>
          <a:p>
            <a:r>
              <a:rPr lang="hr-HR" sz="3200" dirty="0"/>
              <a:t>Kakav je osjećaj zagrliti nekoga?</a:t>
            </a:r>
            <a:endParaRPr lang="en-US" sz="3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3C01776-4918-EBD8-CFD4-86EC35E784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226" r="-3" b="29098"/>
          <a:stretch/>
        </p:blipFill>
        <p:spPr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A79526A-71FF-E129-457E-26F792765C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21" r="3" b="38639"/>
          <a:stretch/>
        </p:blipFill>
        <p:spPr>
          <a:xfrm>
            <a:off x="5398281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542BA8E-6E69-7D0C-B304-F502FF03F2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057" b="46508"/>
          <a:stretch/>
        </p:blipFill>
        <p:spPr>
          <a:xfrm>
            <a:off x="7621024" y="-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1060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203DE33-2CD4-4CA8-9AF3-37C3B6513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AF57B88-1D4C-41FA-A761-EC1DD10C35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2548F45-5164-4ABB-8212-7F293FDED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DB346A9C-F0E9-5158-F22E-949BDAB15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048" r="15735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5E81CCFB-7BEF-4186-86FB-D09450B4D0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F41CDA5-CAE5-3E80-49E3-9FD7BB56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11" y="2950387"/>
            <a:ext cx="3297055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ŽUPANIJSKO NATJECANJE IZ </a:t>
            </a:r>
            <a:r>
              <a:rPr lang="hr-HR" sz="4000" dirty="0">
                <a:solidFill>
                  <a:srgbClr val="FFFFFF"/>
                </a:solidFill>
              </a:rPr>
              <a:t>NJEMAČKOG 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02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A161393-0B35-C687-F7D1-2930D4AE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POKUŠAJ SE PREDSTAVITI NA NJEMAČKOM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A87BF63-B206-952A-024C-46E09027E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ICH – JA</a:t>
            </a:r>
          </a:p>
          <a:p>
            <a:pPr marL="0" indent="0">
              <a:buNone/>
            </a:pPr>
            <a:r>
              <a:rPr lang="hr-HR" sz="3200" dirty="0"/>
              <a:t> BIN – SE ZOVEM</a:t>
            </a:r>
          </a:p>
          <a:p>
            <a:pPr marL="0" indent="0">
              <a:buNone/>
            </a:pPr>
            <a:r>
              <a:rPr lang="hr-HR" sz="3200" dirty="0"/>
              <a:t>TVOJE IME</a:t>
            </a:r>
          </a:p>
        </p:txBody>
      </p:sp>
    </p:spTree>
    <p:extLst>
      <p:ext uri="{BB962C8B-B14F-4D97-AF65-F5344CB8AC3E}">
        <p14:creationId xmlns:p14="http://schemas.microsoft.com/office/powerpoint/2010/main" val="4093476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B5E2835-4E47-45B3-9CFE-732FF7B05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BD3BEB0F-29E0-CFEB-2B18-F86170E7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5B45AD5D-AA52-4F7B-9362-576A39AD9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xmlns="" id="{AEDD7960-4866-4399-BEF6-DD1431AB4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A6E9BA9-FD74-54FC-4FAB-10D2F9E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hr-HR" sz="1800"/>
              <a:t>RUKOMETNA EKIPA NAŠE ŠKOLE OSVOJILA PRVO MJESTO NA ŠKOLSKOM NATJECANJU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A9276815-8036-4246-B207-D8DF811F1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fontScale="92500" lnSpcReduction="10000"/>
          </a:bodyPr>
          <a:lstStyle/>
          <a:p>
            <a:r>
              <a:rPr lang="hr-HR" dirty="0"/>
              <a:t>TRENIRAŠ LI RUKOMET?</a:t>
            </a:r>
          </a:p>
          <a:p>
            <a:r>
              <a:rPr lang="hr-HR" dirty="0"/>
              <a:t>JESI LI </a:t>
            </a:r>
            <a:r>
              <a:rPr lang="hr-HR" dirty="0" smtClean="0"/>
              <a:t>GLEDAO </a:t>
            </a:r>
            <a:r>
              <a:rPr lang="hr-HR" dirty="0"/>
              <a:t>HRVATSKU U SVJETSKOM RUKOMETNOM PRVENSTVU?</a:t>
            </a:r>
          </a:p>
          <a:p>
            <a:r>
              <a:rPr lang="hr-HR" dirty="0" smtClean="0"/>
              <a:t>ŽELIŠ LI NAM ŠTO </a:t>
            </a:r>
            <a:r>
              <a:rPr lang="hr-HR" dirty="0" smtClean="0"/>
              <a:t>REĆI</a:t>
            </a:r>
            <a:r>
              <a:rPr lang="hr-HR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48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99050EE-26AF-4253-BD50-F0FCD965A8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08DE47A-2760-801D-9137-5C67D57AB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hr-HR">
                <a:solidFill>
                  <a:schemeClr val="bg1"/>
                </a:solidFill>
              </a:rPr>
              <a:t>ŽELIMO TVOJE IDEJE!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xmlns="" id="{00E015F5-1A99-4E40-BC3D-770780299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3FE6F571-2BB7-46DA-A3D9-B32ADDC16A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A905CC16-753C-4B9F-B3E2-C456795AED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xmlns="" id="{D0C78466-EB6E-45A0-99A6-A00789ACD9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xmlns="" id="{E99F76E4-5DFD-4DBE-B042-66FBCD118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xmlns="" id="{5468B3A9-705E-43C3-A742-0619B0D8F2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29D439AD-5D67-497C-B831-D17FC3E592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23F54BF2-C71C-45C5-9408-3B5E011B0F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2BBABE17-DB56-44AB-934B-63C07C79F0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B483D20-A128-4076-AF54-88646172B8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5EFA818-FDDA-49E9-B11F-E9DC1854A9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EA1F8728-F8F7-4828-A718-A15E7663EA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8DA1F73F-AA1D-41D7-BAAB-292FD94A3E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9441DEA-C85E-4B9C-A48D-8437854C4C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15EBAA20-1368-4495-8D7C-820FAD8ECF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0FB92591-626C-4D2B-A3E6-EC8742D67B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D392448D-513F-4528-9D8D-A151982041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61946BAE-1546-4EA4-A108-A799BF5D2C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2A8EC93-6A35-4D37-A8CB-59362BF875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FC3ECA2-E914-4D83-ABF9-B9FFD96E92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712B1108-9AAC-4F10-A64F-0D6963E518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284CDA0C-B2AB-4791-83B1-C053C061D6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F857BF6B-E0CA-49C0-8827-B44CE8B928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6D7B06A7-ADDF-4F27-B11F-08422FC18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E8B0DA6C-71D7-4FCB-AE4C-035E0ADB50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B078173-ADFB-480D-91A4-4D71C01098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AA4027A-C97B-4C9A-B04C-EBE2112200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C06DA92D-C6D0-4C7D-98CF-D9576912E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D6601653-3941-4C9B-BD39-62EECE23AE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BC4A394-4FFE-4BFE-9A59-2B624E0711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EB4EABA5-FDCF-4F6F-8FF1-6FDFF50580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10F3C940-2320-488A-B24C-AB0A4FB539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F525BA82-37D8-47ED-AFF6-AE57124A4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C2D78955-C80F-4DA3-83AA-D28A5A6FA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C23DAAC-7C06-4012-8CBB-8E3126B68B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60D19F80-DC80-49EC-8EDD-7889092C18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11F50BB3-EA39-4693-BAE1-1101EF0A41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00EFD45B-69A8-47F6-A5BF-779F7EB49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9E53C464-7272-4EBC-830B-CB29A96988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B6BF10CE-C2AD-487A-9402-8D5C746ECF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1064C7FE-F8EB-47EF-97FA-348A520599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A991C553-06A1-4F26-BBBC-80F7E11E7A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BCE9C081-2191-4C84-956E-F106BB015C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292F6F03-BC34-40C6-8F17-7A169CD72F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A5101B80-7351-4F0F-AB7D-3E40B4D266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0570EE1D-95AC-4660-8E96-7C8A36FEB6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385D9A56-2D15-4E0A-B981-E168F09064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28D0BA2F-9273-4EAA-AD17-C4EFE11403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512CC54E-7976-4DC9-984C-45C2A23A72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C8A3FC72-9FF9-41F6-97E0-45A0FEE946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48918C16-C9B6-40D5-93A0-DB547B644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A05612C6-4858-4854-A3D3-90CF1E1C75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A8E88D77-C726-4008-849C-DA7361F885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24CFE7CA-C955-4365-90C3-6272CB9A3C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38B43FC8-B81C-490A-A346-4C6235DA8A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214D0221-0C97-4C71-B535-7506956EF8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ED0C44EA-BD25-49A3-9EB8-9D8DED7C19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A3C9CCF2-15CC-4F7D-87F5-7FFEBAC9C2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8AA321D8-1D2C-472C-A2DB-EBB74498DD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724680C1-4BB5-45DB-A558-82514418CF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C94F4CEF-82DD-4CFB-8EE3-4AB115F6A0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4F186C9C-C620-4426-A674-E40F808F66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8929942C-BA3F-40EF-94DD-4A5C22C5B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D234974B-3555-465B-95A7-1C63CE7386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0E38F9FD-48AC-4C3E-9E75-D1C0B555E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3AA72E26-5C3D-4231-9042-E00AE43E80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6684433D-3C9E-4C19-A801-D51CF3064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DADB0C3D-A021-4F40-93B3-76B61334F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41781C18-F408-401D-8A86-99FFBB9895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9D958D9F-E4B0-48B1-ADA4-3053AFB5D9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43EFCD46-F0FB-499C-81B9-3508FE5C8C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2B6A130F-CB85-4BDA-8DDF-8DAAB2F7D0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9359DA40-CA94-4B1F-9BE6-C800BEEC7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73304FCD-8DAD-4BC8-A16E-84DDCA07FF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BCB4864C-8F67-4BE7-89CC-664EA25EC5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845F543D-67FC-4640-A2A1-69DA6D0528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DBDB2A9C-60E5-4F7E-BA2B-4DD1595FB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72B10DA2-D88E-4952-BDB5-102E61B4B2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AC5F5BED-3698-4F52-9977-D8CA2DC031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E19CCEBC-AD20-45B2-A751-42B40BB31C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3A978AD9-9A35-4B89-B3BC-61E54AD9EB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77D8C808-AFC9-42DD-B253-0048903791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EECD0BF1-7C64-407E-8306-4C447B1D32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953B0F94-AC35-4CB2-878D-1DC7D68BE9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08EA50C2-BB5F-4368-AA91-67B207C1AB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DE45A7FE-0A45-45F6-8417-EBDA5A12D8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DA8B8DC8-F88C-432E-A8C2-8D13FE874F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D02C5430-233D-49F7-B852-181D2B2F61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76DB286F-9E15-441C-8697-57007B76C1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534DC0EE-15B7-44AE-A7DC-8B5E22688A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4FBE9900-F640-4248-9C4C-EDBE5E00AF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37FF04AF-F86B-49F8-AAB5-DA696591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710DCFEA-4572-47A3-A6BE-7B21F5758C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BA42ED8E-CCC8-478F-9EF4-625B633071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146DF8F4-DF09-4E6C-887F-C9269E56A5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7FF3916E-5C82-4956-A88B-81BFAC91B8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7E5CF7AE-ED45-4AB5-9AEB-56FC964BFA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7CFB132C-BEB1-4897-B1A4-97422811F6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4EE49F21-E336-41BC-8256-85A9AB597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C62510EE-BDCD-4393-9AD7-2D0C9A722D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2420F94B-4F00-4C6C-97E3-BA5B5E6871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E712560A-A110-4132-85D5-21BBBFA8C8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D1E3102B-23D5-43AE-A67D-583AAA52B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9D5ABE4E-EB80-423C-BBCE-9C1B77D9B0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BEB8CCC5-38F5-4892-A00B-14B645BBDF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8860175F-F7D5-4464-AD61-5B435528FE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E28C20B0-98AA-4A5B-8CE1-236A3F6CAA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8A56719F-13F0-4B75-8C04-DAACD8FD86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B30555DA-285C-4859-83DE-B16FF6DB13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67AF00E9-C8D6-41C4-9703-5468F51639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D07F88BD-A2E8-4F25-BB43-9372C6C9F3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DFAE35DA-8283-4F4B-8C00-FF8EFE39B3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4340DEBE-A255-48E2-B7B2-AE881651CE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FE968FB9-507A-4F2E-B346-15995081B1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4DA99BD8-9C2B-46BF-AA27-ED405540D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50C84F67-D2C2-48DF-8537-DF99C6024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F5CAEB9A-26A6-4FBF-916B-19FC9B0BFC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E4DEDE1B-4819-4E4B-849E-330D7DF56C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C441B73E-F19C-4313-8F46-F600603B36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014FE805-EF51-4859-A6DF-CF75F9A0F5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624CF2A5-BD9E-4570-8560-063BC70F26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6BEC415C-7946-43B2-9AC8-348B6B5CD0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1B615AD5-3365-43D4-8E16-377A2A2F97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9D184DFD-DD33-491E-90FF-6E4ECA2668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31B62FE1-0262-4B09-ABEA-8AA010137D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20C539C6-FAA9-4EBE-93D9-1F946E144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8C6EF3FF-09E5-4099-A49B-CA364A6E83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B3C5E06F-8F1E-4771-AAE4-B34B1D6A3D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538D5AE9-76CC-4AE4-B026-656EDCB01B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30F1A9B9-52AB-4527-BD4A-1802F7C960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46A57D78-C020-4EEF-971D-0C8802889A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7666D7A3-5ABF-4EDE-A0C5-F2099B2D86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13BC460A-E0FF-4658-A2FD-A3AF4D51D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26467CC2-3AB3-4D37-8323-385B7399F7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563A1F58-33CE-4EDF-B902-3F43F69DA2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DDCFAB2F-7E88-4A57-999A-2506A1FE71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571BEB66-3787-441F-BB54-80C05C6F13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641DC095-611E-4979-8664-6C0EB878F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210B9ECF-D859-4919-A9D6-3208548F00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4FBC31D4-7E98-452C-8A87-822DE0432C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E302346C-F328-435B-87ED-447C6F8542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B94F507E-9E94-432E-AE8A-A6CB2C5D05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1FFAC4F0-FD7F-4943-B60E-E276F8B23F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A8A5D871-92FD-43C3-BF94-0B524FA7D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6A79A241-1665-453E-ADD4-18892D4F8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81EABE18-4189-4E07-93C9-9B76673E3E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B658A0EE-6F09-4EF7-B5E7-F23A556BDA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15EB019C-C95B-4DE3-BD17-DC20F8007A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2948B3ED-79C1-47C8-B712-0BFB5536C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13387DB9-900B-422D-90F7-C5C7EB5D59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xmlns="" id="{48FDCCF3-E6D6-4CD0-9D47-02FE785C7A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xmlns="" id="{BC14E8F6-33F6-47CE-9A24-EA71D71496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xmlns="" id="{F78CC38F-63FC-4552-B17B-8D79D3C8F8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89042823-A002-49CE-B03D-ED1291DC13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96EFC6CE-198B-489B-B1EE-72CE842628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49FEA23D-54D9-45D7-9325-1E2F638C9C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2DB04EE3-370F-49CE-BCFE-C2999C3CF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8BCBCC34-797D-41A8-8AD1-7E03E1BBFF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AFF5C1F8-0EDE-4835-89E6-1FCB2EA395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6171D504-6300-457C-AFCC-064DBB3FCC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62ACE739-C8C4-4495-B04C-C3AFC44811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3F4771CD-CDCA-4FFE-8EF5-E42D1781E7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A10C0BFE-A8F9-4E21-9DFD-37A4D26C62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4D8D4EF9-4EF7-4538-A4AE-439F9335EA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7E0500AB-5662-43B9-95C2-2EC80CC54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984021AD-A6A2-4CDA-A953-72FBA7598B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FD1FBF47-CAC8-4385-9DC7-C9BB6167E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FBAEE482-005F-4288-8D66-09EA246C45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2C5DCF49-33DE-4AFF-818E-42F59F2804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866903F3-208B-46D5-925B-254DC74291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2550D219-E342-4A38-BB89-575C1EE7AA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5B5485FC-95D0-4660-9594-2C9BD3B77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2EA358DA-C7E8-4DF8-B7D6-CC58295655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7990E8BB-4369-4845-8436-A6F3FE1D11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D6C050C5-1951-434B-A7FE-D271E73F82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xmlns="" id="{773717CC-ECEE-4ABF-BA61-C59F468017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9A4FAE41-62DF-4B8E-BD66-8EC206E0E3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xmlns="" id="{564C7F1F-5546-40DC-A16B-C9A3E45777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45583216-FC24-4B75-9703-DBEC401FF8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2FD0A70D-2E7E-4048-8145-0F45EDBBCE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B703C78E-D176-4455-B7B5-2DB4F418DB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AD23B98E-D1FB-4BD9-BA4A-060BC8266E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C1541992-EEDB-4D6B-BDA9-B66E58A17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xmlns="" id="{08072B3B-B852-4186-ACFE-F614251324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7B5DD2CA-BCBA-4F3E-B472-840067686A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C7335DFE-05E4-4D45-B035-1D85E7648E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ADCF9375-A092-491A-960D-A4DBB376C3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95341599-7E99-490F-9AF8-07EAE5C8DB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E1C55EB0-818A-46E6-8D53-5503100290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xmlns="" id="{319B036C-5BD8-4F3B-8935-96D50F410D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xmlns="" id="{A8445880-106C-4DC8-A250-D132F0D6F3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xmlns="" id="{952AA1DD-5DBE-43CD-9B85-63C7626929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xmlns="" id="{2A412466-ED73-4944-83CE-224B1769C2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xmlns="" id="{807E195A-10DB-494C-A547-E1D0C6F616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xmlns="" id="{4CD4AECE-734D-4B90-984F-B2ABFA2B6F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xmlns="" id="{2927072E-8001-4AD1-A4C4-2EDBA3BF87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xmlns="" id="{499D6F50-E593-46A3-81D8-73389276B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xmlns="" id="{7A96E600-84B4-452B-AE40-295FC5807E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xmlns="" id="{CBBA17AC-C1AB-4BFC-A051-457275D1D6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xmlns="" id="{488E850C-90D5-4D0F-A57D-7809327EF3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xmlns="" id="{9F98D808-AB13-4D8D-B4C5-9D32153462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95AFFBC0-FF37-4117-86FA-21ABDA17AB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ED0AC42A-17B0-4154-968C-CAE2A04C28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4A7A31A0-8490-4B9D-B9CC-7FF28053EB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8188899C-6A74-43D8-B36C-F86B278C89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xmlns="" id="{1537EAA6-95B6-4674-A7B9-40F9AB7F59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F4B29507-C08F-4764-B703-0EB33A0FAC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4200E500-6A99-47FC-A30F-FA4C85DA8C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9558677C-76AD-451F-AEEE-C5FEE4179C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79E472E5-A81A-44E7-AEBA-C3A593497B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5CD54F54-9E41-4635-A533-6CC6515E13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B22D6F46-74C0-49D9-8CD8-BC125E973D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C6FAA6EC-EDF6-4522-ACD8-8D4F7FF872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5F8364DC-ED1A-482D-A418-7941B199CB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xmlns="" id="{1896D361-70A8-4528-940B-F306550F88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4D1CB00A-0CE1-4E25-ADCE-9562845F54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E1B6761E-B7C6-4218-B95F-F6DEC0066D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CA081177-DAC3-4667-91A1-4CC885D4A1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xmlns="" id="{435007DC-BB8D-43BA-9598-AE79AA262E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xmlns="" id="{46628B8A-02EC-44EF-B52C-5EBAFBCF9C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xmlns="" id="{2DACEC99-8F4C-495C-8EAA-670A3A02ED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xmlns="" id="{C8EFEAD4-1425-4357-9D8A-F326DABC6E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xmlns="" id="{FDA70E94-A082-47D4-B4F8-142AEF1DC3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xmlns="" id="{10E96E8A-1EEA-4F1D-8CFE-12DC9B9E7A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xmlns="" id="{B12D7CC4-A548-4FF7-A6B2-9151CFA9E3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xmlns="" id="{CB3F1C68-B597-4669-87F8-C80124ABE0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xmlns="" id="{A57037D2-0958-4F34-815F-C8CA7F86AE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xmlns="" id="{30AF3969-3F11-4157-B4B9-33B1314623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xmlns="" id="{51D613E3-18F5-4426-ADEB-DEC123E16B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xmlns="" id="{1DC25548-A3A9-4018-A29B-6972D353F9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xmlns="" id="{7EDE6372-94D2-435D-BD43-A20072D807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xmlns="" id="{729575A6-77E2-4199-8F0A-27C89330A0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xmlns="" id="{12EB506D-59AD-4011-80F8-36A2BDB954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xmlns="" id="{92FD46FA-14EB-46A2-B4A3-ECD1F49BAC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xmlns="" id="{1CD84E07-49A9-40E3-B34C-91C156C9C6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xmlns="" id="{F3090306-C384-44A0-8C38-77397133BA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xmlns="" id="{3515E97E-31A4-4273-AB55-8EAD74CB9E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xmlns="" id="{792F63CA-0494-43E2-A0AA-37C35C8326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xmlns="" id="{5389A040-E4CC-4CE7-8B9F-40ECA9ACE1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xmlns="" id="{1BA51B23-705C-49BE-B606-8A9B623E0A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xmlns="" id="{B16EF17A-F451-4B5B-9052-33A9116E9D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xmlns="" id="{1B20B7D1-27D7-4E1A-A317-E9E7A105A9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xmlns="" id="{1E3FADAF-FD1D-45B2-A40D-EBDD536E7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xmlns="" id="{301257BA-BCE2-4479-A04F-A9DBFAF928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xmlns="" id="{619D0ABC-04D9-405A-A52F-5EEC01762A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xmlns="" id="{123AE5C7-608A-47A7-B7A1-55662B70BF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xmlns="" id="{957BDA1A-3081-45EB-A31E-3F98EC6DC3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xmlns="" id="{683DDA50-C794-4DC5-8297-CFDEB8DCB4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xmlns="" id="{FA42024A-A832-4635-9CE6-B968232CE8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xmlns="" id="{564D00AA-3E68-4F56-80A0-08D5DFFB61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xmlns="" id="{D988A711-E3E8-4172-AFE1-60E93FF10A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xmlns="" id="{7A89FF34-EE34-461C-A3EF-73AC3801B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xmlns="" id="{80D55E43-BE59-444D-B32B-9C0306A126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xmlns="" id="{639C823F-B16B-4DF7-BA6E-0D832AAB27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xmlns="" id="{2E623C08-172F-41EA-90CB-59ED0D583B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xmlns="" id="{94C0577F-0FF9-47D5-8C6D-FC7B4CC318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xmlns="" id="{30C80E9D-7909-4C52-ACAD-80FF874F99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xmlns="" id="{2B9598CE-4E74-4A54-BAB8-59379D2114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xmlns="" id="{E7188EAA-47E1-4B73-8682-C74A0421BE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xmlns="" id="{36900E8B-61F2-411F-B29F-A9CDC6E811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xmlns="" id="{0A25598A-334A-487D-9604-4753EAE81E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xmlns="" id="{C8DBE472-045A-491C-AB7C-4153EE2B00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xmlns="" id="{2F6DD374-5D5F-48BB-8135-8F37EE2C23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xmlns="" id="{386B8A5A-00D0-4291-937B-931B3F19CD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xmlns="" id="{89C10BFA-8067-495D-810E-1F4085F7B4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xmlns="" id="{51F94E69-8294-4AB3-A457-3BD4ACF085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xmlns="" id="{AD2859C5-45C5-4EE2-8272-0FA7A02353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xmlns="" id="{14AFB321-1B9D-41AF-9686-8C689A3F4B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xmlns="" id="{5C4403F4-D893-4E4C-8DFE-E79AE6A62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xmlns="" id="{BA894316-677B-4B51-AF19-0D3FAF96A7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xmlns="" id="{07FDE9AD-8F5A-44B0-AC7E-30148150D0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xmlns="" id="{A4D0E6BA-489D-4EA4-994E-225F7D078B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xmlns="" id="{7EDFBCCB-EC92-4860-BBDB-2EC6355FEE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xmlns="" id="{459DBA8E-2EB0-4C51-A161-2C595B89D4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xmlns="" id="{FB1BA285-9A95-49B7-A098-F38400D92B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xmlns="" id="{D29C405E-90F5-4AB5-8B5F-3CA2F1815A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xmlns="" id="{F7214FFD-3321-412F-9CA5-4BC6E874F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xmlns="" id="{5F16C3D8-64A1-443D-92A7-EA97518A63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xmlns="" id="{7E4EFAB9-436A-4B6B-A16B-8DA3F614A8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xmlns="" id="{037DDFC3-D7A5-443D-8417-D723296DA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xmlns="" id="{253AC142-F4B4-47E8-BBEE-F7D0F8547F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xmlns="" id="{890AAA82-94E2-41D0-AE92-9C87195CCB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xmlns="" id="{FD33B856-EF4E-40FC-BDA0-9E26203D03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xmlns="" id="{24AEBF58-C8A2-4D00-9AFB-B5012AEA36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xmlns="" id="{21270E55-4211-4529-BDC3-29B80BDF50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xmlns="" id="{16DD7E91-EFBB-4DD7-B30F-4A13C20BED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xmlns="" id="{96260F31-66FB-4E2C-801E-701C2B859A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xmlns="" id="{B5FEE1C9-3961-4400-AD3E-B5AD93A474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xmlns="" id="{34E1BE05-269F-4A13-99FE-2A973A0E77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xmlns="" id="{2D591FBD-65C6-46C4-AF19-875D652DCF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xmlns="" id="{85F7E635-CB45-4346-BBFB-10FF0576AF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xmlns="" id="{3BDAC885-F0B3-4D66-8587-4384652983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xmlns="" id="{3427A7E1-71C9-42CC-9CAF-53642DC4D0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xmlns="" id="{20BF60C4-2E5D-473E-96B6-D22BB8536F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xmlns="" id="{C4703732-1088-4448-ACC0-D8BD901B2C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xmlns="" id="{6777D706-23BF-4962-98D3-D5AE7DF4EC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xmlns="" id="{783FF777-4C59-44D0-9441-2B40E0A70E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xmlns="" id="{2037F33C-65F4-44B6-9CB2-D32D1552C6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xmlns="" id="{E73BA403-F3FD-4D76-A516-5698375D64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xmlns="" id="{0AF0D29B-415A-4327-A4B4-B5DC8F0AC0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xmlns="" id="{374A9388-F55E-4F94-817D-5BFF0B59E7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xmlns="" id="{30C52183-F223-4E0A-B713-C91589CEB8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xmlns="" id="{A6BEE030-DC6B-4CB1-A01B-95CC825525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xmlns="" id="{2D41CF67-37BB-443C-85CF-2A05174FD4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xmlns="" id="{65A449CF-396F-45B8-B268-6824A4E89B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xmlns="" id="{9C20A7EF-7013-4D6C-ADD8-868A931DF2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xmlns="" id="{F787692C-3BA9-4D4D-82F8-E497797AAE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xmlns="" id="{A6D539D6-A55E-40F5-83AC-A773405241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xmlns="" id="{D4D7922F-CA55-4202-B99F-ED303E7044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xmlns="" id="{4120C846-A602-4B6C-9C07-11D2B0F8A4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xmlns="" id="{84B5D527-4684-45F5-84CE-73642492DB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xmlns="" id="{FF31CF21-8169-4D45-A115-9CF8D37189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xmlns="" id="{DA8762B9-9CD8-4676-93F5-6C9358A940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xmlns="" id="{A183E80A-70D1-4F52-A92D-D396648CCB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xmlns="" id="{83FBB0F7-E17E-4890-9B66-3625BA1468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xmlns="" id="{708E7BF1-2D4D-44AB-A5CC-0ED91B8462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xmlns="" id="{4B468C4E-6F63-4172-AE1F-8965744DBC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xmlns="" id="{974C7149-F567-4D55-8F48-511DCF3A8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xmlns="" id="{54A551FA-7E10-4D28-9A10-B9A06C0780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xmlns="" id="{1D04F3C0-CE2C-4B8D-A5BD-0E994FD8D9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xmlns="" id="{D2EA9230-DD52-48A9-B268-56744EA506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xmlns="" id="{043A05F5-A8CF-4D01-AF12-95D1ECAE46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xmlns="" id="{1F47C6BC-BD1A-4291-B018-05E5A72E4B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xmlns="" id="{E5B89844-FD17-4048-A3F5-35E390C6EF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xmlns="" id="{B5593F34-8B0E-4D34-9781-B594E2F5D7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xmlns="" id="{4428E4BB-2263-4D19-8254-C9B54B856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xmlns="" id="{2366216E-6EA2-4872-8370-C5EC22520F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xmlns="" id="{D66F8E3F-BF33-4F99-A1F0-EB5885BF2C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xmlns="" id="{EB506747-ED9D-43EA-BD67-DF7971849E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xmlns="" id="{AC803CE8-FFF7-40EA-AF62-102724C324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xmlns="" id="{7EF6FFCA-06CC-4395-AEB0-425719A42D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xmlns="" id="{0D95F285-AAC0-4F32-8665-2677878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xmlns="" id="{8DFCCA2E-BF12-4D26-A5A4-A03387546A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xmlns="" id="{2ABEAC60-6AC3-4D6A-95F9-2E79F6BE00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xmlns="" id="{FA6015B7-49FE-4729-B2F4-585F0F305F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xmlns="" id="{D611DEB1-76FE-4625-9449-88E52D15F4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xmlns="" id="{97F031C1-1AA7-4CA7-ADD3-E0577626E1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xmlns="" id="{96F5D0CB-22E6-4536-8403-F42527F31F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xmlns="" id="{A32718AB-7401-4F66-9C77-E06C3CF7CD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xmlns="" id="{85B6B5F1-D1E4-45A3-8117-348D02D2A3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xmlns="" id="{534869FD-184C-42DB-B9DA-293DB67E5E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xmlns="" id="{A781504F-CAFD-4201-B288-8B4A809B43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xmlns="" id="{D9FC8348-2BA6-4631-8AA7-D63CD898C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xmlns="" id="{C1AF95A2-64EA-45E2-A43B-1EBD569109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xmlns="" id="{CFC80050-240D-434A-BFCB-DE4DA4FAFB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DBA9C93-1782-B98A-4BE7-81754944B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Na papir koji </a:t>
            </a:r>
            <a:r>
              <a:rPr lang="hr-HR" dirty="0" smtClean="0">
                <a:solidFill>
                  <a:schemeClr val="bg1"/>
                </a:solidFill>
              </a:rPr>
              <a:t>si dobio napiši </a:t>
            </a:r>
            <a:r>
              <a:rPr lang="hr-HR" dirty="0">
                <a:solidFill>
                  <a:schemeClr val="bg1"/>
                </a:solidFill>
              </a:rPr>
              <a:t>ideju što bi mogli do idućeg 100-tog dana škole napraviti kako bi </a:t>
            </a:r>
            <a:r>
              <a:rPr lang="hr-HR" dirty="0" smtClean="0">
                <a:solidFill>
                  <a:schemeClr val="bg1"/>
                </a:solidFill>
              </a:rPr>
              <a:t>100.-i </a:t>
            </a:r>
            <a:r>
              <a:rPr lang="hr-HR" dirty="0">
                <a:solidFill>
                  <a:schemeClr val="bg1"/>
                </a:solidFill>
              </a:rPr>
              <a:t>dan škole u 2026. bio još bolji.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Ideju pročitaj pred razredom.</a:t>
            </a:r>
          </a:p>
        </p:txBody>
      </p:sp>
    </p:spTree>
    <p:extLst>
      <p:ext uri="{BB962C8B-B14F-4D97-AF65-F5344CB8AC3E}">
        <p14:creationId xmlns:p14="http://schemas.microsoft.com/office/powerpoint/2010/main" val="1291961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1316833-F4C9-4EBE-4FE3-58A19978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POZITIVNE I NEGATIVNE STRANE PJEŠAČENJA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C2AB117E-F949-1782-92F4-E92A1EF082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POZITIVNO 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AABD886F-54CA-18C3-E06E-85A8FE6B37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Boravak u prirodi</a:t>
            </a:r>
          </a:p>
          <a:p>
            <a:r>
              <a:rPr lang="hr-HR" dirty="0"/>
              <a:t>Druženje</a:t>
            </a:r>
          </a:p>
          <a:p>
            <a:r>
              <a:rPr lang="hr-HR" dirty="0"/>
              <a:t>Zabava</a:t>
            </a:r>
          </a:p>
          <a:p>
            <a:r>
              <a:rPr lang="hr-HR" dirty="0"/>
              <a:t>Upoznavanje krajolika </a:t>
            </a:r>
          </a:p>
          <a:p>
            <a:r>
              <a:rPr lang="hr-HR" dirty="0"/>
              <a:t>Nema nastave </a:t>
            </a:r>
          </a:p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35093EE8-1039-D36E-7D89-023988980F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NEGATIVNO 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8893B725-D7C3-2BBD-F58B-6D453C73421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r-HR" dirty="0"/>
              <a:t>Umor</a:t>
            </a:r>
          </a:p>
          <a:p>
            <a:r>
              <a:rPr lang="hr-HR" dirty="0"/>
              <a:t>Ne prihvaćanje poraza u raznim igrama </a:t>
            </a:r>
          </a:p>
        </p:txBody>
      </p:sp>
    </p:spTree>
    <p:extLst>
      <p:ext uri="{BB962C8B-B14F-4D97-AF65-F5344CB8AC3E}">
        <p14:creationId xmlns:p14="http://schemas.microsoft.com/office/powerpoint/2010/main" val="904147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63">
            <a:extLst>
              <a:ext uri="{FF2B5EF4-FFF2-40B4-BE49-F238E27FC236}">
                <a16:creationId xmlns:a16="http://schemas.microsoft.com/office/drawing/2014/main" xmlns="" id="{3A397E3E-B90C-4D82-BAAA-36F7AC6A45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1" name="Group 65">
            <a:extLst>
              <a:ext uri="{FF2B5EF4-FFF2-40B4-BE49-F238E27FC236}">
                <a16:creationId xmlns:a16="http://schemas.microsoft.com/office/drawing/2014/main" xmlns="" id="{0F0C2E5D-B08F-4A99-9D15-59D33148F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47167"/>
            <a:ext cx="1861854" cy="717514"/>
            <a:chOff x="0" y="238499"/>
            <a:chExt cx="1861854" cy="717514"/>
          </a:xfrm>
          <a:solidFill>
            <a:schemeClr val="bg1"/>
          </a:solidFill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07B8F35D-FB89-4C40-8A99-E46DDA0213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102" name="Freeform: Shape 70">
                <a:extLst>
                  <a:ext uri="{FF2B5EF4-FFF2-40B4-BE49-F238E27FC236}">
                    <a16:creationId xmlns:a16="http://schemas.microsoft.com/office/drawing/2014/main" xmlns="" id="{E16C8D8F-10E9-4498-ABDB-0F923F8B683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3" name="Freeform: Shape 71">
                <a:extLst>
                  <a:ext uri="{FF2B5EF4-FFF2-40B4-BE49-F238E27FC236}">
                    <a16:creationId xmlns:a16="http://schemas.microsoft.com/office/drawing/2014/main" xmlns="" id="{1E5A83E3-8A11-4492-BB6E-F5F2240316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4" name="Group 67">
              <a:extLst>
                <a:ext uri="{FF2B5EF4-FFF2-40B4-BE49-F238E27FC236}">
                  <a16:creationId xmlns:a16="http://schemas.microsoft.com/office/drawing/2014/main" xmlns="" id="{55FC669C-CD13-4F4A-AFFF-4029D34F2D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6617B5AA-8A0D-41D3-B2EF-8BC53E3B7DF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5" name="Freeform: Shape 69">
                <a:extLst>
                  <a:ext uri="{FF2B5EF4-FFF2-40B4-BE49-F238E27FC236}">
                    <a16:creationId xmlns:a16="http://schemas.microsoft.com/office/drawing/2014/main" xmlns="" id="{572EB308-9A4E-4332-A908-22F2978D75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6" name="Group 73">
            <a:extLst>
              <a:ext uri="{FF2B5EF4-FFF2-40B4-BE49-F238E27FC236}">
                <a16:creationId xmlns:a16="http://schemas.microsoft.com/office/drawing/2014/main" xmlns="" id="{5499343D-E927-41D0-B997-E44A300C68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9725" y="1119591"/>
            <a:ext cx="4965868" cy="4598497"/>
            <a:chOff x="579725" y="1119591"/>
            <a:chExt cx="4965868" cy="459849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2C1D3151-5F97-4860-B56C-C98BD62CC2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75">
              <a:extLst>
                <a:ext uri="{FF2B5EF4-FFF2-40B4-BE49-F238E27FC236}">
                  <a16:creationId xmlns:a16="http://schemas.microsoft.com/office/drawing/2014/main" xmlns="" id="{DAD33695-C117-4AEE-9AF5-65F13C6CC3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Rectangle 77">
            <a:extLst>
              <a:ext uri="{FF2B5EF4-FFF2-40B4-BE49-F238E27FC236}">
                <a16:creationId xmlns:a16="http://schemas.microsoft.com/office/drawing/2014/main" xmlns="" id="{90A7F83A-9728-4030-8E45-9ECF1ABCCC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039" y="1073782"/>
            <a:ext cx="4860256" cy="452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18813B4-553A-0566-D02A-7DEDB89A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2"/>
            <a:ext cx="4324642" cy="2939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EUROPSKI DAN JEZIKA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xmlns="" id="{582034C8-672A-2A00-462F-0B0B7CB56534}"/>
              </a:ext>
            </a:extLst>
          </p:cNvPr>
          <p:cNvSpPr/>
          <p:nvPr/>
        </p:nvSpPr>
        <p:spPr>
          <a:xfrm>
            <a:off x="838200" y="4286683"/>
            <a:ext cx="4324642" cy="11993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chemeClr val="bg1"/>
                </a:solidFill>
              </a:rPr>
              <a:t>26.RUJAN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9457F770-AC67-FDBE-FAE0-BD439ECF8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9202" r="10402"/>
          <a:stretch/>
        </p:blipFill>
        <p:spPr>
          <a:xfrm>
            <a:off x="6094114" y="1321031"/>
            <a:ext cx="5428611" cy="4210940"/>
          </a:xfrm>
          <a:prstGeom prst="rect">
            <a:avLst/>
          </a:prstGeom>
          <a:ln w="28575">
            <a:noFill/>
          </a:ln>
        </p:spPr>
      </p:pic>
      <p:sp>
        <p:nvSpPr>
          <p:cNvPr id="109" name="Freeform: Shape 79">
            <a:extLst>
              <a:ext uri="{FF2B5EF4-FFF2-40B4-BE49-F238E27FC236}">
                <a16:creationId xmlns:a16="http://schemas.microsoft.com/office/drawing/2014/main" xmlns="" id="{A2B5CBEA-F125-49B6-8335-227C325B11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0" name="Freeform: Shape 81">
            <a:extLst>
              <a:ext uri="{FF2B5EF4-FFF2-40B4-BE49-F238E27FC236}">
                <a16:creationId xmlns:a16="http://schemas.microsoft.com/office/drawing/2014/main" xmlns="" id="{FEA9761C-7BB2-45E5-A5DB-A0B3536245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1" name="Oval 83">
            <a:extLst>
              <a:ext uri="{FF2B5EF4-FFF2-40B4-BE49-F238E27FC236}">
                <a16:creationId xmlns:a16="http://schemas.microsoft.com/office/drawing/2014/main" xmlns="" id="{4D1A5E71-B6B6-486A-8CDC-C7ABD9B90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2" name="Oval 85">
            <a:extLst>
              <a:ext uri="{FF2B5EF4-FFF2-40B4-BE49-F238E27FC236}">
                <a16:creationId xmlns:a16="http://schemas.microsoft.com/office/drawing/2014/main" xmlns="" id="{8E44D629-6B8E-4D88-A77E-149C0ED034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8" name="Graphic 185">
            <a:extLst>
              <a:ext uri="{FF2B5EF4-FFF2-40B4-BE49-F238E27FC236}">
                <a16:creationId xmlns:a16="http://schemas.microsoft.com/office/drawing/2014/main" xmlns="" id="{FB9739EB-7F66-433D-841F-AB3CD18700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rgbClr val="FFFFFF"/>
          </a:solidFill>
        </p:grpSpPr>
        <p:sp>
          <p:nvSpPr>
            <p:cNvPr id="113" name="Freeform: Shape 88">
              <a:extLst>
                <a:ext uri="{FF2B5EF4-FFF2-40B4-BE49-F238E27FC236}">
                  <a16:creationId xmlns:a16="http://schemas.microsoft.com/office/drawing/2014/main" xmlns="" id="{104F2BBD-A005-4DCB-9566-F2351050BE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8B00DEC7-198B-49D1-98FD-018F3ECFCF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90">
              <a:extLst>
                <a:ext uri="{FF2B5EF4-FFF2-40B4-BE49-F238E27FC236}">
                  <a16:creationId xmlns:a16="http://schemas.microsoft.com/office/drawing/2014/main" xmlns="" id="{F14DFC82-B3B3-468E-91B3-1302CFC684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D3250EFE-214E-4B8E-AF96-036A514FFB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AD058EBE-D4A5-4C43-B170-6A451F87A7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5" name="Graphic 185">
            <a:extLst>
              <a:ext uri="{FF2B5EF4-FFF2-40B4-BE49-F238E27FC236}">
                <a16:creationId xmlns:a16="http://schemas.microsoft.com/office/drawing/2014/main" xmlns="" id="{8B6BCBAB-41A5-4D6D-8C9B-55E3AA6FCC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755217F1-B506-4443-A399-CFFA441CD6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CB8C0F31-7A0C-4630-A379-0B4719A1F7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12D43873-56D9-4AC1-AB59-A1E78D6797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1B2197D5-22E1-47CC-83CF-9E64CCD57C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05DC5D97-506B-47F6-B9A7-D8FA26C885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034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4277484-6E65-449D-F855-00AAC184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JESAM LI PRAVI JEZIKOSTRANAC?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xmlns="" id="{1AE6FD01-BCC6-5D86-7333-B5E34F5E72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0776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22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63484E9-5586-00F4-B740-44634018C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>
            <a:normAutofit/>
          </a:bodyPr>
          <a:lstStyle/>
          <a:p>
            <a:r>
              <a:rPr lang="hr-HR" sz="3400">
                <a:solidFill>
                  <a:schemeClr val="bg1"/>
                </a:solidFill>
              </a:rPr>
              <a:t>ŽUPANIJSKO NATJECANJE U ŠAHU 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0AECDF77-E71C-CBD3-5489-A9BB98205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829" r="-1" b="19983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894EFA8-F425-4D19-A94B-445388B31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C5A741B9-65EC-4C5B-9FE0-4A1857577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C0BB4301-41FA-4453-956F-A11CC664B6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FFF6696F-4E19-413A-2B1C-1FE1349CB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Našu su školu predstavljali:</a:t>
            </a:r>
          </a:p>
          <a:p>
            <a:r>
              <a:rPr lang="hr-HR" dirty="0">
                <a:solidFill>
                  <a:schemeClr val="bg1"/>
                </a:solidFill>
              </a:rPr>
              <a:t>Ljudevit </a:t>
            </a:r>
            <a:r>
              <a:rPr lang="hr-HR" dirty="0" err="1">
                <a:solidFill>
                  <a:schemeClr val="bg1"/>
                </a:solidFill>
              </a:rPr>
              <a:t>Juranović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Andrija </a:t>
            </a:r>
            <a:r>
              <a:rPr lang="hr-HR" dirty="0" err="1">
                <a:solidFill>
                  <a:schemeClr val="bg1"/>
                </a:solidFill>
              </a:rPr>
              <a:t>Adžić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Leonardo </a:t>
            </a:r>
            <a:r>
              <a:rPr lang="hr-HR" dirty="0" err="1">
                <a:solidFill>
                  <a:schemeClr val="bg1"/>
                </a:solidFill>
              </a:rPr>
              <a:t>Robina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Tia Dujić</a:t>
            </a:r>
          </a:p>
          <a:p>
            <a:r>
              <a:rPr lang="hr-HR" dirty="0">
                <a:solidFill>
                  <a:schemeClr val="bg1"/>
                </a:solidFill>
              </a:rPr>
              <a:t>Jan </a:t>
            </a:r>
            <a:r>
              <a:rPr lang="hr-HR" dirty="0" err="1">
                <a:solidFill>
                  <a:schemeClr val="bg1"/>
                </a:solidFill>
              </a:rPr>
              <a:t>Dokuzović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Mentor: Dragan </a:t>
            </a:r>
            <a:r>
              <a:rPr lang="hr-HR" dirty="0" err="1">
                <a:solidFill>
                  <a:schemeClr val="bg1"/>
                </a:solidFill>
              </a:rPr>
              <a:t>Starivlah</a:t>
            </a:r>
            <a:r>
              <a:rPr lang="hr-HR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aphic 185">
            <a:extLst>
              <a:ext uri="{FF2B5EF4-FFF2-40B4-BE49-F238E27FC236}">
                <a16:creationId xmlns:a16="http://schemas.microsoft.com/office/drawing/2014/main" xmlns="" id="{582A903B-6B78-4F0A-B7C9-3D8049902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D510EA93-8F64-42C8-A630-D449506E9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6CB53FC-E4DA-4001-928B-9998A85EA5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D210B969-4FDF-4AAC-9397-63D5434958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570B3EF0-84EA-4F47-86A3-1EA1F644A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259369A8-EF57-42A1-8EC8-F6A9F92A3A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7286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588083E-E47B-636D-C803-FDB2A5F2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32" y="5200879"/>
            <a:ext cx="8082447" cy="8021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SAJMENI DAN</a:t>
            </a:r>
          </a:p>
        </p:txBody>
      </p:sp>
      <p:sp>
        <p:nvSpPr>
          <p:cNvPr id="20" name="Right Triangle 12">
            <a:extLst>
              <a:ext uri="{FF2B5EF4-FFF2-40B4-BE49-F238E27FC236}">
                <a16:creationId xmlns:a16="http://schemas.microsoft.com/office/drawing/2014/main" xmlns="" id="{61FFFC16-86E2-4B9A-BC6D-213DC26547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ight Triangle 14">
            <a:extLst>
              <a:ext uri="{FF2B5EF4-FFF2-40B4-BE49-F238E27FC236}">
                <a16:creationId xmlns:a16="http://schemas.microsoft.com/office/drawing/2014/main" xmlns="" id="{569BABC0-B0CC-4E7B-838A-F6E644779E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642224" y="156958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ight Triangle 16">
            <a:extLst>
              <a:ext uri="{FF2B5EF4-FFF2-40B4-BE49-F238E27FC236}">
                <a16:creationId xmlns:a16="http://schemas.microsoft.com/office/drawing/2014/main" xmlns="" id="{D8350E6D-CBC9-4A26-B84F-7145FDC9F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90665" y="609601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DD3524E0-C87C-4F38-9FC7-E969C15A7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2A75A93-63D7-B7E6-EB16-4B4C77BBC8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5397"/>
          <a:stretch/>
        </p:blipFill>
        <p:spPr>
          <a:xfrm>
            <a:off x="630126" y="626994"/>
            <a:ext cx="1217216" cy="863632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xmlns="" id="{F1ED1DF4-DDDE-4464-8ABC-ED1F633CCE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49385" y="1484472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6BB0C2E2-A9FD-1C7D-AA89-50C1A6824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1002" r="5" b="5"/>
          <a:stretch/>
        </p:blipFill>
        <p:spPr>
          <a:xfrm>
            <a:off x="8758679" y="2846445"/>
            <a:ext cx="2789854" cy="1868381"/>
          </a:xfrm>
          <a:prstGeom prst="rect">
            <a:avLst/>
          </a:prstGeom>
        </p:spPr>
      </p:pic>
      <p:sp>
        <p:nvSpPr>
          <p:cNvPr id="23" name="Right Triangle 22">
            <a:extLst>
              <a:ext uri="{FF2B5EF4-FFF2-40B4-BE49-F238E27FC236}">
                <a16:creationId xmlns:a16="http://schemas.microsoft.com/office/drawing/2014/main" xmlns="" id="{27400BAF-FCE6-4296-8A0E-9B595ADC09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rgbClr val="D95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xmlns="" id="{F2FC5C7B-261A-4268-BA85-C29488A8BE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816496" y="2804968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4CEA1D7-A57A-E429-80D0-FAF8B0ADD0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754" b="-1"/>
          <a:stretch/>
        </p:blipFill>
        <p:spPr>
          <a:xfrm>
            <a:off x="6781808" y="1445381"/>
            <a:ext cx="1984248" cy="1401063"/>
          </a:xfrm>
          <a:prstGeom prst="rect">
            <a:avLst/>
          </a:prstGeom>
        </p:spPr>
      </p:pic>
      <p:sp>
        <p:nvSpPr>
          <p:cNvPr id="27" name="Right Triangle 26">
            <a:extLst>
              <a:ext uri="{FF2B5EF4-FFF2-40B4-BE49-F238E27FC236}">
                <a16:creationId xmlns:a16="http://schemas.microsoft.com/office/drawing/2014/main" xmlns="" id="{BE7E1DAA-43FB-4446-A354-9283DE668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891A10D-4AF1-E72E-8FFC-A9B64D25EB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" r="3419" b="-1"/>
          <a:stretch/>
        </p:blipFill>
        <p:spPr>
          <a:xfrm>
            <a:off x="2969841" y="1484472"/>
            <a:ext cx="1990594" cy="13716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8803077-5507-2463-308B-FE3806FE5F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370" b="-3"/>
          <a:stretch/>
        </p:blipFill>
        <p:spPr>
          <a:xfrm>
            <a:off x="4062100" y="2856072"/>
            <a:ext cx="2719707" cy="18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18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6070B99-4E4F-E6F2-86E9-2C67D87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TI SE SVIDJELO NA SAJMENOM DANU?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xmlns="" id="{7918FD93-569F-D234-2B2A-916038C583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2457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04930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0da3827-a150-4ebc-a722-df262268cee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75E0733C429A40ADFE248FFB6D16F9" ma:contentTypeVersion="12" ma:contentTypeDescription="Create a new document." ma:contentTypeScope="" ma:versionID="895b8bf44628088e5c8940252f7ca370">
  <xsd:schema xmlns:xsd="http://www.w3.org/2001/XMLSchema" xmlns:xs="http://www.w3.org/2001/XMLSchema" xmlns:p="http://schemas.microsoft.com/office/2006/metadata/properties" xmlns:ns3="40da3827-a150-4ebc-a722-df262268ceed" xmlns:ns4="17b1c1e8-3d50-4fc0-9da6-b23bc3784e06" targetNamespace="http://schemas.microsoft.com/office/2006/metadata/properties" ma:root="true" ma:fieldsID="50b480fda3a64c0c195a19b0b2403d91" ns3:_="" ns4:_="">
    <xsd:import namespace="40da3827-a150-4ebc-a722-df262268ceed"/>
    <xsd:import namespace="17b1c1e8-3d50-4fc0-9da6-b23bc3784e0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a3827-a150-4ebc-a722-df262268ce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b1c1e8-3d50-4fc0-9da6-b23bc3784e0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F158D3-CE0B-4FE6-92A8-81FD31EE0E94}">
  <ds:schemaRefs>
    <ds:schemaRef ds:uri="http://schemas.microsoft.com/office/2006/documentManagement/types"/>
    <ds:schemaRef ds:uri="http://www.w3.org/XML/1998/namespace"/>
    <ds:schemaRef ds:uri="17b1c1e8-3d50-4fc0-9da6-b23bc3784e06"/>
    <ds:schemaRef ds:uri="http://purl.org/dc/dcmitype/"/>
    <ds:schemaRef ds:uri="http://schemas.microsoft.com/office/infopath/2007/PartnerControls"/>
    <ds:schemaRef ds:uri="http://purl.org/dc/terms/"/>
    <ds:schemaRef ds:uri="40da3827-a150-4ebc-a722-df262268ceed"/>
    <ds:schemaRef ds:uri="http://purl.org/dc/elements/1.1/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BC62735-0D4A-423B-9425-D3192A234D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6248F4-D490-4496-940E-10E18DEEAE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da3827-a150-4ebc-a722-df262268ceed"/>
    <ds:schemaRef ds:uri="17b1c1e8-3d50-4fc0-9da6-b23bc3784e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655</Words>
  <Application>Microsoft Office PowerPoint</Application>
  <PresentationFormat>Široki zaslon</PresentationFormat>
  <Paragraphs>154</Paragraphs>
  <Slides>36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42" baseType="lpstr">
      <vt:lpstr>ADLaM Display</vt:lpstr>
      <vt:lpstr>Aptos</vt:lpstr>
      <vt:lpstr>Aptos Display</vt:lpstr>
      <vt:lpstr>Arial</vt:lpstr>
      <vt:lpstr>Calibri</vt:lpstr>
      <vt:lpstr>Tema sustava Office</vt:lpstr>
      <vt:lpstr>100 DAN ŠKOLE KROZ ZABAVU I ZNANJE  </vt:lpstr>
      <vt:lpstr>ZAŠTO SE TO OBILJEŽAVA?</vt:lpstr>
      <vt:lpstr>PJEŠAČENJE UČENIKA </vt:lpstr>
      <vt:lpstr>POZITIVNE I NEGATIVNE STRANE PJEŠAČENJA</vt:lpstr>
      <vt:lpstr>EUROPSKI DAN JEZIKA</vt:lpstr>
      <vt:lpstr>JESAM LI PRAVI JEZIKOSTRANAC?</vt:lpstr>
      <vt:lpstr>ŽUPANIJSKO NATJECANJE U ŠAHU </vt:lpstr>
      <vt:lpstr>SAJMENI DAN</vt:lpstr>
      <vt:lpstr>ŠTO TI SE SVIDJELO NA SAJMENOM DANU?</vt:lpstr>
      <vt:lpstr>SVJETSKI DAN MISIJA</vt:lpstr>
      <vt:lpstr>DAN JABUKA – posjet bolnici </vt:lpstr>
      <vt:lpstr>DAN KRUHA I ZAHVALNOSTI ZA PLODOVE ZEMLJE </vt:lpstr>
      <vt:lpstr>PLANINARSKI IZLET</vt:lpstr>
      <vt:lpstr>GLAZBENI KONCERT POVODOM OBILJEŽAVANJA MJESECA BORBE PROTIV OVISNOSTI</vt:lpstr>
      <vt:lpstr>DABAR</vt:lpstr>
      <vt:lpstr>PRVENSTVO OSNOVNIH I SREDNJIH ŠKOLA U SUDOKU</vt:lpstr>
      <vt:lpstr>REGIONALNO NATJECANJE U SUDOKU </vt:lpstr>
      <vt:lpstr>MEĐUNARODNI DAN IZUMITELJA </vt:lpstr>
      <vt:lpstr>NAŠI IZUMITELJI…</vt:lpstr>
      <vt:lpstr>VEČER MATEMATIKE </vt:lpstr>
      <vt:lpstr>ZABAVI SE KROZ RIJEŠAVANJE MATEMATIKE!</vt:lpstr>
      <vt:lpstr>SVETI NIKOLA POSJETIO NAŠU ŠKOLU</vt:lpstr>
      <vt:lpstr>LOVRAKOVCI SU TAKOĐER POSJETILI NOVOGRADIŠKU BOLNICU</vt:lpstr>
      <vt:lpstr>MJESEC HRVATSKE KNJIGE </vt:lpstr>
      <vt:lpstr>PROVJERI KOLIKO VOLIŠ KNJIGE!</vt:lpstr>
      <vt:lpstr>NAGRAĐENI UČENICI NA 10. „LETU S GAVRANOM"</vt:lpstr>
      <vt:lpstr>BOŽIĆNA PRIREDBA</vt:lpstr>
      <vt:lpstr>PowerPointova prezentacija</vt:lpstr>
      <vt:lpstr>BOŽIĆNI KONCERT UČENIKA I NASTAVNIKA GLAZBENOG ODJELA</vt:lpstr>
      <vt:lpstr>ŠKOLSKO NATJECANJE U ODBOJCI ZA DJEVOJČICE</vt:lpstr>
      <vt:lpstr>ŠKOLSKO NATJECANJE ČITANJEM DO ZVIJEZDA</vt:lpstr>
      <vt:lpstr>MEĐUNARODNI DAN ZAGRLJAJA </vt:lpstr>
      <vt:lpstr>ŽUPANIJSKO NATJECANJE IZ NJEMAČKOG </vt:lpstr>
      <vt:lpstr>POKUŠAJ SE PREDSTAVITI NA NJEMAČKOM</vt:lpstr>
      <vt:lpstr>RUKOMETNA EKIPA NAŠE ŠKOLE OSVOJILA PRVO MJESTO NA ŠKOLSKOM NATJECANJU</vt:lpstr>
      <vt:lpstr>ŽELIMO TVOJE IDEJE!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 DAN ŠKOLE KROZ ZABAVU I ZNANJE</dc:title>
  <dc:creator>Lucija Križić</dc:creator>
  <cp:lastModifiedBy>Korisnik</cp:lastModifiedBy>
  <cp:revision>8</cp:revision>
  <dcterms:created xsi:type="dcterms:W3CDTF">2025-02-07T18:23:13Z</dcterms:created>
  <dcterms:modified xsi:type="dcterms:W3CDTF">2025-02-14T10:52:49Z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0x0101009075E0733C429A40ADFE248FFB6D16F9</vt:lpwstr>
  </property>
</Properties>
</file>